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11" r:id="rId4"/>
    <p:sldId id="299" r:id="rId5"/>
    <p:sldId id="300" r:id="rId6"/>
    <p:sldId id="301" r:id="rId7"/>
    <p:sldId id="259" r:id="rId8"/>
    <p:sldId id="313" r:id="rId9"/>
    <p:sldId id="303" r:id="rId10"/>
    <p:sldId id="312" r:id="rId11"/>
    <p:sldId id="304" r:id="rId12"/>
    <p:sldId id="298" r:id="rId13"/>
    <p:sldId id="314" r:id="rId14"/>
    <p:sldId id="305" r:id="rId15"/>
    <p:sldId id="306" r:id="rId16"/>
    <p:sldId id="308" r:id="rId17"/>
    <p:sldId id="315" r:id="rId18"/>
    <p:sldId id="310" r:id="rId19"/>
    <p:sldId id="258" r:id="rId20"/>
    <p:sldId id="260" r:id="rId21"/>
    <p:sldId id="261" r:id="rId22"/>
    <p:sldId id="316" r:id="rId23"/>
    <p:sldId id="317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B7E17-B77F-4198-8431-846DCFC2C150}" v="957" dt="2021-10-09T02:29:23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9" autoAdjust="0"/>
  </p:normalViewPr>
  <p:slideViewPr>
    <p:cSldViewPr snapToGrid="0">
      <p:cViewPr varScale="1">
        <p:scale>
          <a:sx n="58" d="100"/>
          <a:sy n="58" d="100"/>
        </p:scale>
        <p:origin x="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 Pandey, Ajaiya" userId="347a0b8d-9fc8-467c-bb6e-bc45c811d1a4" providerId="ADAL" clId="{5D8B7E17-B77F-4198-8431-846DCFC2C150}"/>
    <pc:docChg chg="undo redo custSel addSld delSld modSld sldOrd">
      <pc:chgData name="Kumar Pandey, Ajaiya" userId="347a0b8d-9fc8-467c-bb6e-bc45c811d1a4" providerId="ADAL" clId="{5D8B7E17-B77F-4198-8431-846DCFC2C150}" dt="2021-10-09T02:30:02.754" v="6320" actId="403"/>
      <pc:docMkLst>
        <pc:docMk/>
      </pc:docMkLst>
      <pc:sldChg chg="addSp delSp modSp new mod setBg addAnim modAnim delDesignElem">
        <pc:chgData name="Kumar Pandey, Ajaiya" userId="347a0b8d-9fc8-467c-bb6e-bc45c811d1a4" providerId="ADAL" clId="{5D8B7E17-B77F-4198-8431-846DCFC2C150}" dt="2021-10-09T02:17:59.235" v="6078" actId="1076"/>
        <pc:sldMkLst>
          <pc:docMk/>
          <pc:sldMk cId="3356876161" sldId="256"/>
        </pc:sldMkLst>
        <pc:spChg chg="add del mod">
          <ac:chgData name="Kumar Pandey, Ajaiya" userId="347a0b8d-9fc8-467c-bb6e-bc45c811d1a4" providerId="ADAL" clId="{5D8B7E17-B77F-4198-8431-846DCFC2C150}" dt="2021-10-09T02:17:11.373" v="6060" actId="1076"/>
          <ac:spMkLst>
            <pc:docMk/>
            <pc:sldMk cId="3356876161" sldId="256"/>
            <ac:spMk id="2" creationId="{3A2B2515-EBF6-4BAA-8069-7C0F86FAE3BA}"/>
          </ac:spMkLst>
        </pc:spChg>
        <pc:spChg chg="add del mod">
          <ac:chgData name="Kumar Pandey, Ajaiya" userId="347a0b8d-9fc8-467c-bb6e-bc45c811d1a4" providerId="ADAL" clId="{5D8B7E17-B77F-4198-8431-846DCFC2C150}" dt="2021-10-07T17:41:47.584" v="19" actId="478"/>
          <ac:spMkLst>
            <pc:docMk/>
            <pc:sldMk cId="3356876161" sldId="256"/>
            <ac:spMk id="3" creationId="{697F7E62-EC4F-4B1E-B9EC-1886D3ABD0F6}"/>
          </ac:spMkLst>
        </pc:spChg>
        <pc:spChg chg="add mod">
          <ac:chgData name="Kumar Pandey, Ajaiya" userId="347a0b8d-9fc8-467c-bb6e-bc45c811d1a4" providerId="ADAL" clId="{5D8B7E17-B77F-4198-8431-846DCFC2C150}" dt="2021-10-09T02:17:59.235" v="6078" actId="1076"/>
          <ac:spMkLst>
            <pc:docMk/>
            <pc:sldMk cId="3356876161" sldId="256"/>
            <ac:spMk id="3" creationId="{C0E1387F-5B5B-444B-92AF-A5A327816703}"/>
          </ac:spMkLst>
        </pc:spChg>
        <pc:spChg chg="add del mod">
          <ac:chgData name="Kumar Pandey, Ajaiya" userId="347a0b8d-9fc8-467c-bb6e-bc45c811d1a4" providerId="ADAL" clId="{5D8B7E17-B77F-4198-8431-846DCFC2C150}" dt="2021-10-07T17:41:37.828" v="16" actId="22"/>
          <ac:spMkLst>
            <pc:docMk/>
            <pc:sldMk cId="3356876161" sldId="256"/>
            <ac:spMk id="5" creationId="{E761E9EF-7437-427A-89DE-7900E19B9DA4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356876161" sldId="256"/>
            <ac:spMk id="6" creationId="{7F8A672C-096F-49E4-ABD8-6F9414232B84}"/>
          </ac:spMkLst>
        </pc:spChg>
        <pc:spChg chg="add del">
          <ac:chgData name="Kumar Pandey, Ajaiya" userId="347a0b8d-9fc8-467c-bb6e-bc45c811d1a4" providerId="ADAL" clId="{5D8B7E17-B77F-4198-8431-846DCFC2C150}" dt="2021-10-08T20:08:40.148" v="4468"/>
          <ac:spMkLst>
            <pc:docMk/>
            <pc:sldMk cId="3356876161" sldId="256"/>
            <ac:spMk id="7" creationId="{E770CA6A-B3B0-4826-A91F-B2B1F8922026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356876161" sldId="256"/>
            <ac:spMk id="8" creationId="{A27DAE8C-BCC8-43B2-AFB8-C5E20B3DE365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356876161" sldId="256"/>
            <ac:spMk id="10" creationId="{257BE680-1A31-435C-A7D0-5522BA73C157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356876161" sldId="256"/>
            <ac:spMk id="12" creationId="{84391466-4F51-42AD-83BB-306650ED36B1}"/>
          </ac:spMkLst>
        </pc:spChg>
        <pc:picChg chg="add del">
          <ac:chgData name="Kumar Pandey, Ajaiya" userId="347a0b8d-9fc8-467c-bb6e-bc45c811d1a4" providerId="ADAL" clId="{5D8B7E17-B77F-4198-8431-846DCFC2C150}" dt="2021-10-08T20:08:40.148" v="4468"/>
          <ac:picMkLst>
            <pc:docMk/>
            <pc:sldMk cId="3356876161" sldId="256"/>
            <ac:picMk id="9" creationId="{3C51B9DA-B0CC-480A-8EA5-4D5C3E0515B9}"/>
          </ac:picMkLst>
        </pc:picChg>
        <pc:picChg chg="add mod">
          <ac:chgData name="Kumar Pandey, Ajaiya" userId="347a0b8d-9fc8-467c-bb6e-bc45c811d1a4" providerId="ADAL" clId="{5D8B7E17-B77F-4198-8431-846DCFC2C150}" dt="2021-10-09T02:17:15.250" v="6061" actId="1076"/>
          <ac:picMkLst>
            <pc:docMk/>
            <pc:sldMk cId="3356876161" sldId="256"/>
            <ac:picMk id="11266" creationId="{C7A72362-5F14-4F46-BA89-B5D6D0E173F6}"/>
          </ac:picMkLst>
        </pc:picChg>
        <pc:cxnChg chg="add del">
          <ac:chgData name="Kumar Pandey, Ajaiya" userId="347a0b8d-9fc8-467c-bb6e-bc45c811d1a4" providerId="ADAL" clId="{5D8B7E17-B77F-4198-8431-846DCFC2C150}" dt="2021-10-08T20:08:40.148" v="4468"/>
          <ac:cxnSpMkLst>
            <pc:docMk/>
            <pc:sldMk cId="3356876161" sldId="256"/>
            <ac:cxnSpMk id="11" creationId="{6FE641DB-A503-41DE-ACA6-36B41C6C2BE9}"/>
          </ac:cxnSpMkLst>
        </pc:cxnChg>
      </pc:sldChg>
      <pc:sldChg chg="addSp delSp modSp new mod setBg addAnim delAnim setClrOvrMap delDesignElem chgLayout">
        <pc:chgData name="Kumar Pandey, Ajaiya" userId="347a0b8d-9fc8-467c-bb6e-bc45c811d1a4" providerId="ADAL" clId="{5D8B7E17-B77F-4198-8431-846DCFC2C150}" dt="2021-10-09T01:01:52.880" v="5323" actId="20577"/>
        <pc:sldMkLst>
          <pc:docMk/>
          <pc:sldMk cId="721377029" sldId="257"/>
        </pc:sldMkLst>
        <pc:spChg chg="add del mod ord">
          <ac:chgData name="Kumar Pandey, Ajaiya" userId="347a0b8d-9fc8-467c-bb6e-bc45c811d1a4" providerId="ADAL" clId="{5D8B7E17-B77F-4198-8431-846DCFC2C150}" dt="2021-10-07T19:05:01.023" v="590" actId="478"/>
          <ac:spMkLst>
            <pc:docMk/>
            <pc:sldMk cId="721377029" sldId="257"/>
            <ac:spMk id="2" creationId="{A9C4FECA-C4C1-4DE8-8F3C-0B30A3132662}"/>
          </ac:spMkLst>
        </pc:spChg>
        <pc:spChg chg="del">
          <ac:chgData name="Kumar Pandey, Ajaiya" userId="347a0b8d-9fc8-467c-bb6e-bc45c811d1a4" providerId="ADAL" clId="{5D8B7E17-B77F-4198-8431-846DCFC2C150}" dt="2021-10-07T17:48:13.676" v="123" actId="478"/>
          <ac:spMkLst>
            <pc:docMk/>
            <pc:sldMk cId="721377029" sldId="257"/>
            <ac:spMk id="3" creationId="{53BD0376-75BD-4CA7-8F67-0193E0975C18}"/>
          </ac:spMkLst>
        </pc:spChg>
        <pc:spChg chg="add del mod ord">
          <ac:chgData name="Kumar Pandey, Ajaiya" userId="347a0b8d-9fc8-467c-bb6e-bc45c811d1a4" providerId="ADAL" clId="{5D8B7E17-B77F-4198-8431-846DCFC2C150}" dt="2021-10-07T19:03:06.143" v="474" actId="700"/>
          <ac:spMkLst>
            <pc:docMk/>
            <pc:sldMk cId="721377029" sldId="257"/>
            <ac:spMk id="4" creationId="{1F15B051-C9AF-4354-A87E-7170B441CC57}"/>
          </ac:spMkLst>
        </pc:spChg>
        <pc:spChg chg="add del mod ord">
          <ac:chgData name="Kumar Pandey, Ajaiya" userId="347a0b8d-9fc8-467c-bb6e-bc45c811d1a4" providerId="ADAL" clId="{5D8B7E17-B77F-4198-8431-846DCFC2C150}" dt="2021-10-07T19:03:06.143" v="474" actId="700"/>
          <ac:spMkLst>
            <pc:docMk/>
            <pc:sldMk cId="721377029" sldId="257"/>
            <ac:spMk id="5" creationId="{3B87642E-8915-44DF-B8C5-86F63AD07A29}"/>
          </ac:spMkLst>
        </pc:spChg>
        <pc:spChg chg="add del mod">
          <ac:chgData name="Kumar Pandey, Ajaiya" userId="347a0b8d-9fc8-467c-bb6e-bc45c811d1a4" providerId="ADAL" clId="{5D8B7E17-B77F-4198-8431-846DCFC2C150}" dt="2021-10-07T19:03:01.463" v="469" actId="478"/>
          <ac:spMkLst>
            <pc:docMk/>
            <pc:sldMk cId="721377029" sldId="257"/>
            <ac:spMk id="8" creationId="{B9D84851-B43F-4C3C-8DD1-09C7DFD6C6C6}"/>
          </ac:spMkLst>
        </pc:spChg>
        <pc:spChg chg="add del">
          <ac:chgData name="Kumar Pandey, Ajaiya" userId="347a0b8d-9fc8-467c-bb6e-bc45c811d1a4" providerId="ADAL" clId="{5D8B7E17-B77F-4198-8431-846DCFC2C150}" dt="2021-10-07T18:42:34.301" v="440" actId="26606"/>
          <ac:spMkLst>
            <pc:docMk/>
            <pc:sldMk cId="721377029" sldId="257"/>
            <ac:spMk id="11" creationId="{50496C6C-A85F-426B-9ED1-3444166CE4E1}"/>
          </ac:spMkLst>
        </pc:spChg>
        <pc:spChg chg="add del mod">
          <ac:chgData name="Kumar Pandey, Ajaiya" userId="347a0b8d-9fc8-467c-bb6e-bc45c811d1a4" providerId="ADAL" clId="{5D8B7E17-B77F-4198-8431-846DCFC2C150}" dt="2021-10-07T19:05:24.703" v="597" actId="478"/>
          <ac:spMkLst>
            <pc:docMk/>
            <pc:sldMk cId="721377029" sldId="257"/>
            <ac:spMk id="12" creationId="{B4015DDA-D3CF-4DB8-BB98-72BC2850038C}"/>
          </ac:spMkLst>
        </pc:spChg>
        <pc:spChg chg="add del mod">
          <ac:chgData name="Kumar Pandey, Ajaiya" userId="347a0b8d-9fc8-467c-bb6e-bc45c811d1a4" providerId="ADAL" clId="{5D8B7E17-B77F-4198-8431-846DCFC2C150}" dt="2021-10-07T19:05:29.683" v="599" actId="478"/>
          <ac:spMkLst>
            <pc:docMk/>
            <pc:sldMk cId="721377029" sldId="257"/>
            <ac:spMk id="16" creationId="{7FA1F5DE-2C31-4467-B065-0BBF21610577}"/>
          </ac:spMkLst>
        </pc:spChg>
        <pc:spChg chg="add mod">
          <ac:chgData name="Kumar Pandey, Ajaiya" userId="347a0b8d-9fc8-467c-bb6e-bc45c811d1a4" providerId="ADAL" clId="{5D8B7E17-B77F-4198-8431-846DCFC2C150}" dt="2021-10-07T22:17:45.010" v="1240" actId="20577"/>
          <ac:spMkLst>
            <pc:docMk/>
            <pc:sldMk cId="721377029" sldId="257"/>
            <ac:spMk id="17" creationId="{099D46F7-5D5F-452E-BAEF-D3034398CB35}"/>
          </ac:spMkLst>
        </pc:spChg>
        <pc:spChg chg="add mod">
          <ac:chgData name="Kumar Pandey, Ajaiya" userId="347a0b8d-9fc8-467c-bb6e-bc45c811d1a4" providerId="ADAL" clId="{5D8B7E17-B77F-4198-8431-846DCFC2C150}" dt="2021-10-09T01:01:52.880" v="5323" actId="20577"/>
          <ac:spMkLst>
            <pc:docMk/>
            <pc:sldMk cId="721377029" sldId="257"/>
            <ac:spMk id="18" creationId="{2F997686-0A84-4B36-A5CA-91B7625FADC1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721377029" sldId="257"/>
            <ac:spMk id="19" creationId="{EAE4A371-8D96-4758-AC1A-B87052AA5A3B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721377029" sldId="257"/>
            <ac:spMk id="20" creationId="{1F33C7B9-8139-49F2-A25B-80C3F03AB032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721377029" sldId="257"/>
            <ac:spMk id="21" creationId="{6CA88FCB-C757-4A9A-88AF-08A9B85B6220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721377029" sldId="257"/>
            <ac:spMk id="22" creationId="{6769084D-736B-4E2C-827A-9C55D5D67A56}"/>
          </ac:spMkLst>
        </pc:spChg>
        <pc:spChg chg="add del">
          <ac:chgData name="Kumar Pandey, Ajaiya" userId="347a0b8d-9fc8-467c-bb6e-bc45c811d1a4" providerId="ADAL" clId="{5D8B7E17-B77F-4198-8431-846DCFC2C150}" dt="2021-10-07T18:54:49.732" v="444" actId="26606"/>
          <ac:spMkLst>
            <pc:docMk/>
            <pc:sldMk cId="721377029" sldId="257"/>
            <ac:spMk id="75" creationId="{2DFFD9D3-0E77-42C3-B89D-A987E7760A5E}"/>
          </ac:spMkLst>
        </pc:spChg>
        <pc:spChg chg="add del">
          <ac:chgData name="Kumar Pandey, Ajaiya" userId="347a0b8d-9fc8-467c-bb6e-bc45c811d1a4" providerId="ADAL" clId="{5D8B7E17-B77F-4198-8431-846DCFC2C150}" dt="2021-10-07T18:54:49.732" v="444" actId="26606"/>
          <ac:spMkLst>
            <pc:docMk/>
            <pc:sldMk cId="721377029" sldId="257"/>
            <ac:spMk id="77" creationId="{3C48F185-A6F4-40C2-A466-5CB3F23F2F48}"/>
          </ac:spMkLst>
        </pc:spChg>
        <pc:spChg chg="add del">
          <ac:chgData name="Kumar Pandey, Ajaiya" userId="347a0b8d-9fc8-467c-bb6e-bc45c811d1a4" providerId="ADAL" clId="{5D8B7E17-B77F-4198-8431-846DCFC2C150}" dt="2021-10-07T18:54:49.647" v="443" actId="26606"/>
          <ac:spMkLst>
            <pc:docMk/>
            <pc:sldMk cId="721377029" sldId="257"/>
            <ac:spMk id="86" creationId="{50496C6C-A85F-426B-9ED1-3444166CE4E1}"/>
          </ac:spMkLst>
        </pc:spChg>
        <pc:spChg chg="add del">
          <ac:chgData name="Kumar Pandey, Ajaiya" userId="347a0b8d-9fc8-467c-bb6e-bc45c811d1a4" providerId="ADAL" clId="{5D8B7E17-B77F-4198-8431-846DCFC2C150}" dt="2021-10-07T19:01:06.659" v="462"/>
          <ac:spMkLst>
            <pc:docMk/>
            <pc:sldMk cId="721377029" sldId="257"/>
            <ac:spMk id="94" creationId="{9CD9ACDE-8038-488C-AB0C-5FD1A373C8CD}"/>
          </ac:spMkLst>
        </pc:spChg>
        <pc:spChg chg="add del">
          <ac:chgData name="Kumar Pandey, Ajaiya" userId="347a0b8d-9fc8-467c-bb6e-bc45c811d1a4" providerId="ADAL" clId="{5D8B7E17-B77F-4198-8431-846DCFC2C150}" dt="2021-10-07T19:01:06.659" v="462"/>
          <ac:spMkLst>
            <pc:docMk/>
            <pc:sldMk cId="721377029" sldId="257"/>
            <ac:spMk id="95" creationId="{DA6C2449-5F66-4753-AAA3-4AD81E57A0E5}"/>
          </ac:spMkLst>
        </pc:spChg>
        <pc:picChg chg="add del">
          <ac:chgData name="Kumar Pandey, Ajaiya" userId="347a0b8d-9fc8-467c-bb6e-bc45c811d1a4" providerId="ADAL" clId="{5D8B7E17-B77F-4198-8431-846DCFC2C150}" dt="2021-10-07T18:42:34.301" v="440" actId="26606"/>
          <ac:picMkLst>
            <pc:docMk/>
            <pc:sldMk cId="721377029" sldId="257"/>
            <ac:picMk id="7" creationId="{9A22DDE2-FB2D-421B-B377-F9AD495CE9BB}"/>
          </ac:picMkLst>
        </pc:picChg>
        <pc:picChg chg="add del">
          <ac:chgData name="Kumar Pandey, Ajaiya" userId="347a0b8d-9fc8-467c-bb6e-bc45c811d1a4" providerId="ADAL" clId="{5D8B7E17-B77F-4198-8431-846DCFC2C150}" dt="2021-10-07T18:42:34.301" v="440" actId="26606"/>
          <ac:picMkLst>
            <pc:docMk/>
            <pc:sldMk cId="721377029" sldId="257"/>
            <ac:picMk id="9" creationId="{A995140B-9736-47E4-9A7D-ABB32F3AAA80}"/>
          </ac:picMkLst>
        </pc:picChg>
        <pc:picChg chg="add del">
          <ac:chgData name="Kumar Pandey, Ajaiya" userId="347a0b8d-9fc8-467c-bb6e-bc45c811d1a4" providerId="ADAL" clId="{5D8B7E17-B77F-4198-8431-846DCFC2C150}" dt="2021-10-07T18:42:34.301" v="440" actId="26606"/>
          <ac:picMkLst>
            <pc:docMk/>
            <pc:sldMk cId="721377029" sldId="257"/>
            <ac:picMk id="15" creationId="{D912EF34-0253-41FD-9940-D8FBB7DE74B1}"/>
          </ac:picMkLst>
        </pc:picChg>
        <pc:picChg chg="add del">
          <ac:chgData name="Kumar Pandey, Ajaiya" userId="347a0b8d-9fc8-467c-bb6e-bc45c811d1a4" providerId="ADAL" clId="{5D8B7E17-B77F-4198-8431-846DCFC2C150}" dt="2021-10-07T18:54:49.732" v="444" actId="26606"/>
          <ac:picMkLst>
            <pc:docMk/>
            <pc:sldMk cId="721377029" sldId="257"/>
            <ac:picMk id="71" creationId="{CFD580F5-E7BF-4C1D-BEFD-4A4601EBA876}"/>
          </ac:picMkLst>
        </pc:picChg>
        <pc:picChg chg="add del">
          <ac:chgData name="Kumar Pandey, Ajaiya" userId="347a0b8d-9fc8-467c-bb6e-bc45c811d1a4" providerId="ADAL" clId="{5D8B7E17-B77F-4198-8431-846DCFC2C150}" dt="2021-10-07T18:54:49.732" v="444" actId="26606"/>
          <ac:picMkLst>
            <pc:docMk/>
            <pc:sldMk cId="721377029" sldId="257"/>
            <ac:picMk id="73" creationId="{F0F06750-78FE-4472-8DA5-14CF3336F811}"/>
          </ac:picMkLst>
        </pc:picChg>
        <pc:picChg chg="add del">
          <ac:chgData name="Kumar Pandey, Ajaiya" userId="347a0b8d-9fc8-467c-bb6e-bc45c811d1a4" providerId="ADAL" clId="{5D8B7E17-B77F-4198-8431-846DCFC2C150}" dt="2021-10-07T18:54:49.647" v="443" actId="26606"/>
          <ac:picMkLst>
            <pc:docMk/>
            <pc:sldMk cId="721377029" sldId="257"/>
            <ac:picMk id="82" creationId="{9A22DDE2-FB2D-421B-B377-F9AD495CE9BB}"/>
          </ac:picMkLst>
        </pc:picChg>
        <pc:picChg chg="add del">
          <ac:chgData name="Kumar Pandey, Ajaiya" userId="347a0b8d-9fc8-467c-bb6e-bc45c811d1a4" providerId="ADAL" clId="{5D8B7E17-B77F-4198-8431-846DCFC2C150}" dt="2021-10-07T18:54:49.647" v="443" actId="26606"/>
          <ac:picMkLst>
            <pc:docMk/>
            <pc:sldMk cId="721377029" sldId="257"/>
            <ac:picMk id="84" creationId="{A995140B-9736-47E4-9A7D-ABB32F3AAA80}"/>
          </ac:picMkLst>
        </pc:picChg>
        <pc:picChg chg="add del">
          <ac:chgData name="Kumar Pandey, Ajaiya" userId="347a0b8d-9fc8-467c-bb6e-bc45c811d1a4" providerId="ADAL" clId="{5D8B7E17-B77F-4198-8431-846DCFC2C150}" dt="2021-10-07T18:54:49.647" v="443" actId="26606"/>
          <ac:picMkLst>
            <pc:docMk/>
            <pc:sldMk cId="721377029" sldId="257"/>
            <ac:picMk id="90" creationId="{D912EF34-0253-41FD-9940-D8FBB7DE74B1}"/>
          </ac:picMkLst>
        </pc:picChg>
        <pc:picChg chg="add del">
          <ac:chgData name="Kumar Pandey, Ajaiya" userId="347a0b8d-9fc8-467c-bb6e-bc45c811d1a4" providerId="ADAL" clId="{5D8B7E17-B77F-4198-8431-846DCFC2C150}" dt="2021-10-07T19:01:06.659" v="462"/>
          <ac:picMkLst>
            <pc:docMk/>
            <pc:sldMk cId="721377029" sldId="257"/>
            <ac:picMk id="92" creationId="{9A22DDE2-FB2D-421B-B377-F9AD495CE9BB}"/>
          </ac:picMkLst>
        </pc:picChg>
        <pc:picChg chg="add del">
          <ac:chgData name="Kumar Pandey, Ajaiya" userId="347a0b8d-9fc8-467c-bb6e-bc45c811d1a4" providerId="ADAL" clId="{5D8B7E17-B77F-4198-8431-846DCFC2C150}" dt="2021-10-07T19:01:06.659" v="462"/>
          <ac:picMkLst>
            <pc:docMk/>
            <pc:sldMk cId="721377029" sldId="257"/>
            <ac:picMk id="93" creationId="{A995140B-9736-47E4-9A7D-ABB32F3AAA80}"/>
          </ac:picMkLst>
        </pc:picChg>
        <pc:picChg chg="add del">
          <ac:chgData name="Kumar Pandey, Ajaiya" userId="347a0b8d-9fc8-467c-bb6e-bc45c811d1a4" providerId="ADAL" clId="{5D8B7E17-B77F-4198-8431-846DCFC2C150}" dt="2021-10-07T19:01:06.659" v="462"/>
          <ac:picMkLst>
            <pc:docMk/>
            <pc:sldMk cId="721377029" sldId="257"/>
            <ac:picMk id="96" creationId="{A57D80F0-E0CE-4DCF-A32A-DB7CE736472A}"/>
          </ac:picMkLst>
        </pc:picChg>
        <pc:picChg chg="add del mod">
          <ac:chgData name="Kumar Pandey, Ajaiya" userId="347a0b8d-9fc8-467c-bb6e-bc45c811d1a4" providerId="ADAL" clId="{5D8B7E17-B77F-4198-8431-846DCFC2C150}" dt="2021-10-07T18:42:51.376" v="441" actId="478"/>
          <ac:picMkLst>
            <pc:docMk/>
            <pc:sldMk cId="721377029" sldId="257"/>
            <ac:picMk id="1026" creationId="{0B8B9E2F-F66F-4AED-99E4-B1D9D3609166}"/>
          </ac:picMkLst>
        </pc:picChg>
        <pc:cxnChg chg="add del">
          <ac:chgData name="Kumar Pandey, Ajaiya" userId="347a0b8d-9fc8-467c-bb6e-bc45c811d1a4" providerId="ADAL" clId="{5D8B7E17-B77F-4198-8431-846DCFC2C150}" dt="2021-10-07T18:42:34.301" v="440" actId="26606"/>
          <ac:cxnSpMkLst>
            <pc:docMk/>
            <pc:sldMk cId="721377029" sldId="257"/>
            <ac:cxnSpMk id="13" creationId="{AD0EF22F-5D3C-4240-8C32-1B20803E5A89}"/>
          </ac:cxnSpMkLst>
        </pc:cxnChg>
        <pc:cxnChg chg="add del">
          <ac:chgData name="Kumar Pandey, Ajaiya" userId="347a0b8d-9fc8-467c-bb6e-bc45c811d1a4" providerId="ADAL" clId="{5D8B7E17-B77F-4198-8431-846DCFC2C150}" dt="2021-10-07T18:54:49.647" v="443" actId="26606"/>
          <ac:cxnSpMkLst>
            <pc:docMk/>
            <pc:sldMk cId="721377029" sldId="257"/>
            <ac:cxnSpMk id="88" creationId="{AD0EF22F-5D3C-4240-8C32-1B20803E5A89}"/>
          </ac:cxnSpMkLst>
        </pc:cxnChg>
      </pc:sldChg>
      <pc:sldChg chg="addSp delSp modSp new mod setBg delDesignElem">
        <pc:chgData name="Kumar Pandey, Ajaiya" userId="347a0b8d-9fc8-467c-bb6e-bc45c811d1a4" providerId="ADAL" clId="{5D8B7E17-B77F-4198-8431-846DCFC2C150}" dt="2021-10-09T01:54:04.636" v="5891" actId="20577"/>
        <pc:sldMkLst>
          <pc:docMk/>
          <pc:sldMk cId="3699151410" sldId="258"/>
        </pc:sldMkLst>
        <pc:spChg chg="mod">
          <ac:chgData name="Kumar Pandey, Ajaiya" userId="347a0b8d-9fc8-467c-bb6e-bc45c811d1a4" providerId="ADAL" clId="{5D8B7E17-B77F-4198-8431-846DCFC2C150}" dt="2021-10-09T01:54:04.636" v="5891" actId="20577"/>
          <ac:spMkLst>
            <pc:docMk/>
            <pc:sldMk cId="3699151410" sldId="258"/>
            <ac:spMk id="2" creationId="{8C700491-2A97-4AF2-861C-4D1CC0131BF6}"/>
          </ac:spMkLst>
        </pc:spChg>
        <pc:spChg chg="del mod">
          <ac:chgData name="Kumar Pandey, Ajaiya" userId="347a0b8d-9fc8-467c-bb6e-bc45c811d1a4" providerId="ADAL" clId="{5D8B7E17-B77F-4198-8431-846DCFC2C150}" dt="2021-10-08T02:19:01.341" v="2534" actId="478"/>
          <ac:spMkLst>
            <pc:docMk/>
            <pc:sldMk cId="3699151410" sldId="258"/>
            <ac:spMk id="3" creationId="{B46BD700-C8D8-4088-AE0A-EF437BE2EB16}"/>
          </ac:spMkLst>
        </pc:spChg>
        <pc:spChg chg="add del mod">
          <ac:chgData name="Kumar Pandey, Ajaiya" userId="347a0b8d-9fc8-467c-bb6e-bc45c811d1a4" providerId="ADAL" clId="{5D8B7E17-B77F-4198-8431-846DCFC2C150}" dt="2021-10-08T02:19:03.699" v="2535" actId="478"/>
          <ac:spMkLst>
            <pc:docMk/>
            <pc:sldMk cId="3699151410" sldId="258"/>
            <ac:spMk id="5" creationId="{DC7DBCF1-2EAD-4DD2-B88F-AD9E6DFF4D5B}"/>
          </ac:spMkLst>
        </pc:spChg>
        <pc:spChg chg="add del mod">
          <ac:chgData name="Kumar Pandey, Ajaiya" userId="347a0b8d-9fc8-467c-bb6e-bc45c811d1a4" providerId="ADAL" clId="{5D8B7E17-B77F-4198-8431-846DCFC2C150}" dt="2021-10-08T02:25:04.395" v="2545" actId="478"/>
          <ac:spMkLst>
            <pc:docMk/>
            <pc:sldMk cId="3699151410" sldId="258"/>
            <ac:spMk id="6" creationId="{3C154F8E-C5B1-4F1D-ACBD-60BF04CB3320}"/>
          </ac:spMkLst>
        </pc:spChg>
        <pc:spChg chg="add del">
          <ac:chgData name="Kumar Pandey, Ajaiya" userId="347a0b8d-9fc8-467c-bb6e-bc45c811d1a4" providerId="ADAL" clId="{5D8B7E17-B77F-4198-8431-846DCFC2C150}" dt="2021-10-08T20:08:40.148" v="4468"/>
          <ac:spMkLst>
            <pc:docMk/>
            <pc:sldMk cId="3699151410" sldId="258"/>
            <ac:spMk id="8" creationId="{637BD688-14A6-4B96-B8A2-3CD81C054FCE}"/>
          </ac:spMkLst>
        </pc:spChg>
        <pc:spChg chg="add del">
          <ac:chgData name="Kumar Pandey, Ajaiya" userId="347a0b8d-9fc8-467c-bb6e-bc45c811d1a4" providerId="ADAL" clId="{5D8B7E17-B77F-4198-8431-846DCFC2C150}" dt="2021-10-08T20:08:40.148" v="4468"/>
          <ac:spMkLst>
            <pc:docMk/>
            <pc:sldMk cId="3699151410" sldId="258"/>
            <ac:spMk id="10" creationId="{B7B2544F-CA5E-40F6-9525-716A90C83FC5}"/>
          </ac:spMkLst>
        </pc:spChg>
        <pc:spChg chg="add mod">
          <ac:chgData name="Kumar Pandey, Ajaiya" userId="347a0b8d-9fc8-467c-bb6e-bc45c811d1a4" providerId="ADAL" clId="{5D8B7E17-B77F-4198-8431-846DCFC2C150}" dt="2021-10-09T01:52:20.820" v="5882" actId="1076"/>
          <ac:spMkLst>
            <pc:docMk/>
            <pc:sldMk cId="3699151410" sldId="258"/>
            <ac:spMk id="13" creationId="{60E6FEB1-B26B-4734-B83A-C58F0251E41E}"/>
          </ac:spMkLst>
        </pc:spChg>
        <pc:spChg chg="add mod">
          <ac:chgData name="Kumar Pandey, Ajaiya" userId="347a0b8d-9fc8-467c-bb6e-bc45c811d1a4" providerId="ADAL" clId="{5D8B7E17-B77F-4198-8431-846DCFC2C150}" dt="2021-10-09T01:52:51.942" v="5884" actId="113"/>
          <ac:spMkLst>
            <pc:docMk/>
            <pc:sldMk cId="3699151410" sldId="258"/>
            <ac:spMk id="15" creationId="{B07FFFC2-6420-47AF-8571-CF8133F6AF7F}"/>
          </ac:spMkLst>
        </pc:spChg>
        <pc:spChg chg="add mod">
          <ac:chgData name="Kumar Pandey, Ajaiya" userId="347a0b8d-9fc8-467c-bb6e-bc45c811d1a4" providerId="ADAL" clId="{5D8B7E17-B77F-4198-8431-846DCFC2C150}" dt="2021-10-09T01:52:12.510" v="5876" actId="1076"/>
          <ac:spMkLst>
            <pc:docMk/>
            <pc:sldMk cId="3699151410" sldId="258"/>
            <ac:spMk id="18" creationId="{4C475CDB-FD8F-410A-AD6B-B3BF23F2F36E}"/>
          </ac:spMkLst>
        </pc:spChg>
        <pc:spChg chg="add mod">
          <ac:chgData name="Kumar Pandey, Ajaiya" userId="347a0b8d-9fc8-467c-bb6e-bc45c811d1a4" providerId="ADAL" clId="{5D8B7E17-B77F-4198-8431-846DCFC2C150}" dt="2021-10-09T01:53:46.974" v="5888" actId="255"/>
          <ac:spMkLst>
            <pc:docMk/>
            <pc:sldMk cId="3699151410" sldId="258"/>
            <ac:spMk id="20" creationId="{8B184573-3799-42F2-B2B1-D470FD641023}"/>
          </ac:spMkLst>
        </pc:spChg>
        <pc:spChg chg="add mod">
          <ac:chgData name="Kumar Pandey, Ajaiya" userId="347a0b8d-9fc8-467c-bb6e-bc45c811d1a4" providerId="ADAL" clId="{5D8B7E17-B77F-4198-8431-846DCFC2C150}" dt="2021-10-09T01:53:46.974" v="5888" actId="255"/>
          <ac:spMkLst>
            <pc:docMk/>
            <pc:sldMk cId="3699151410" sldId="258"/>
            <ac:spMk id="22" creationId="{65F50A19-73B0-40BB-9030-AA7CB13A15F0}"/>
          </ac:spMkLst>
        </pc:spChg>
        <pc:spChg chg="add mod">
          <ac:chgData name="Kumar Pandey, Ajaiya" userId="347a0b8d-9fc8-467c-bb6e-bc45c811d1a4" providerId="ADAL" clId="{5D8B7E17-B77F-4198-8431-846DCFC2C150}" dt="2021-10-09T01:53:46.974" v="5888" actId="255"/>
          <ac:spMkLst>
            <pc:docMk/>
            <pc:sldMk cId="3699151410" sldId="258"/>
            <ac:spMk id="24" creationId="{A286E3D3-0CA8-4BA1-AE03-319FE004BFDA}"/>
          </ac:spMkLst>
        </pc:spChg>
        <pc:spChg chg="add mod">
          <ac:chgData name="Kumar Pandey, Ajaiya" userId="347a0b8d-9fc8-467c-bb6e-bc45c811d1a4" providerId="ADAL" clId="{5D8B7E17-B77F-4198-8431-846DCFC2C150}" dt="2021-10-09T01:53:46.974" v="5888" actId="255"/>
          <ac:spMkLst>
            <pc:docMk/>
            <pc:sldMk cId="3699151410" sldId="258"/>
            <ac:spMk id="26" creationId="{EDA3BAA7-C8AA-4C85-87DB-04FD5D541756}"/>
          </ac:spMkLst>
        </pc:spChg>
        <pc:spChg chg="add mod">
          <ac:chgData name="Kumar Pandey, Ajaiya" userId="347a0b8d-9fc8-467c-bb6e-bc45c811d1a4" providerId="ADAL" clId="{5D8B7E17-B77F-4198-8431-846DCFC2C150}" dt="2021-10-09T01:51:54.642" v="5873" actId="1037"/>
          <ac:spMkLst>
            <pc:docMk/>
            <pc:sldMk cId="3699151410" sldId="258"/>
            <ac:spMk id="31" creationId="{41EE49C4-5A1A-4FFF-9367-DF59E28A7E80}"/>
          </ac:spMkLst>
        </pc:spChg>
        <pc:spChg chg="add mod">
          <ac:chgData name="Kumar Pandey, Ajaiya" userId="347a0b8d-9fc8-467c-bb6e-bc45c811d1a4" providerId="ADAL" clId="{5D8B7E17-B77F-4198-8431-846DCFC2C150}" dt="2021-10-09T01:53:55.195" v="5890" actId="113"/>
          <ac:spMkLst>
            <pc:docMk/>
            <pc:sldMk cId="3699151410" sldId="258"/>
            <ac:spMk id="33" creationId="{B6184801-B296-488B-93A2-0E7CEE1C3A7E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699151410" sldId="258"/>
            <ac:spMk id="34" creationId="{783657F2-594C-4460-A767-19EF9CB808E8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699151410" sldId="258"/>
            <ac:spMk id="35" creationId="{A589680E-75FA-401A-A3EB-0D41BF9ACB6C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699151410" sldId="258"/>
            <ac:spMk id="36" creationId="{CD047150-CBE3-44C8-9A2C-F5D1CBC8ECC5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699151410" sldId="258"/>
            <ac:spMk id="37" creationId="{EBC15084-F188-4E89-BDBF-8EFB9988AAB5}"/>
          </ac:spMkLst>
        </pc:spChg>
        <pc:picChg chg="add mod">
          <ac:chgData name="Kumar Pandey, Ajaiya" userId="347a0b8d-9fc8-467c-bb6e-bc45c811d1a4" providerId="ADAL" clId="{5D8B7E17-B77F-4198-8431-846DCFC2C150}" dt="2021-10-09T01:52:16.365" v="5881" actId="1036"/>
          <ac:picMkLst>
            <pc:docMk/>
            <pc:sldMk cId="3699151410" sldId="258"/>
            <ac:picMk id="9" creationId="{87A26022-F8BF-4B85-8571-DBC9A84DBD1F}"/>
          </ac:picMkLst>
        </pc:picChg>
        <pc:picChg chg="add del">
          <ac:chgData name="Kumar Pandey, Ajaiya" userId="347a0b8d-9fc8-467c-bb6e-bc45c811d1a4" providerId="ADAL" clId="{5D8B7E17-B77F-4198-8431-846DCFC2C150}" dt="2021-10-08T20:08:40.148" v="4468"/>
          <ac:picMkLst>
            <pc:docMk/>
            <pc:sldMk cId="3699151410" sldId="258"/>
            <ac:picMk id="12" creationId="{D2B93162-635C-46F5-97EC-E98C1659F1F0}"/>
          </ac:picMkLst>
        </pc:picChg>
        <pc:picChg chg="add mod">
          <ac:chgData name="Kumar Pandey, Ajaiya" userId="347a0b8d-9fc8-467c-bb6e-bc45c811d1a4" providerId="ADAL" clId="{5D8B7E17-B77F-4198-8431-846DCFC2C150}" dt="2021-10-09T01:51:54.642" v="5873" actId="1037"/>
          <ac:picMkLst>
            <pc:docMk/>
            <pc:sldMk cId="3699151410" sldId="258"/>
            <ac:picMk id="17" creationId="{8E7A73B2-A960-4356-9A32-581ACA1FA4F0}"/>
          </ac:picMkLst>
        </pc:picChg>
        <pc:picChg chg="add mod">
          <ac:chgData name="Kumar Pandey, Ajaiya" userId="347a0b8d-9fc8-467c-bb6e-bc45c811d1a4" providerId="ADAL" clId="{5D8B7E17-B77F-4198-8431-846DCFC2C150}" dt="2021-10-09T01:51:54.642" v="5873" actId="1037"/>
          <ac:picMkLst>
            <pc:docMk/>
            <pc:sldMk cId="3699151410" sldId="258"/>
            <ac:picMk id="28" creationId="{419790B7-6F98-4DB0-826F-6566A89309DB}"/>
          </ac:picMkLst>
        </pc:picChg>
        <pc:picChg chg="add del">
          <ac:chgData name="Kumar Pandey, Ajaiya" userId="347a0b8d-9fc8-467c-bb6e-bc45c811d1a4" providerId="ADAL" clId="{5D8B7E17-B77F-4198-8431-846DCFC2C150}" dt="2021-10-08T02:33:13.394" v="2620" actId="22"/>
          <ac:picMkLst>
            <pc:docMk/>
            <pc:sldMk cId="3699151410" sldId="258"/>
            <ac:picMk id="30" creationId="{EEFC0A93-958B-41F1-8896-892C711736E8}"/>
          </ac:picMkLst>
        </pc:picChg>
      </pc:sldChg>
      <pc:sldChg chg="addSp delSp modSp new mod ord">
        <pc:chgData name="Kumar Pandey, Ajaiya" userId="347a0b8d-9fc8-467c-bb6e-bc45c811d1a4" providerId="ADAL" clId="{5D8B7E17-B77F-4198-8431-846DCFC2C150}" dt="2021-10-09T01:15:48.590" v="5529" actId="20577"/>
        <pc:sldMkLst>
          <pc:docMk/>
          <pc:sldMk cId="1407954513" sldId="259"/>
        </pc:sldMkLst>
        <pc:spChg chg="del mod">
          <ac:chgData name="Kumar Pandey, Ajaiya" userId="347a0b8d-9fc8-467c-bb6e-bc45c811d1a4" providerId="ADAL" clId="{5D8B7E17-B77F-4198-8431-846DCFC2C150}" dt="2021-10-08T02:37:14.867" v="2659" actId="478"/>
          <ac:spMkLst>
            <pc:docMk/>
            <pc:sldMk cId="1407954513" sldId="259"/>
            <ac:spMk id="2" creationId="{4F59E82E-A952-4A8D-B3A0-FF75F445EE90}"/>
          </ac:spMkLst>
        </pc:spChg>
        <pc:spChg chg="del mod">
          <ac:chgData name="Kumar Pandey, Ajaiya" userId="347a0b8d-9fc8-467c-bb6e-bc45c811d1a4" providerId="ADAL" clId="{5D8B7E17-B77F-4198-8431-846DCFC2C150}" dt="2021-10-08T02:37:18.141" v="2660" actId="478"/>
          <ac:spMkLst>
            <pc:docMk/>
            <pc:sldMk cId="1407954513" sldId="259"/>
            <ac:spMk id="3" creationId="{5E0EA82E-17F5-4275-AB91-C4953F20CFC7}"/>
          </ac:spMkLst>
        </pc:spChg>
        <pc:spChg chg="add mod">
          <ac:chgData name="Kumar Pandey, Ajaiya" userId="347a0b8d-9fc8-467c-bb6e-bc45c811d1a4" providerId="ADAL" clId="{5D8B7E17-B77F-4198-8431-846DCFC2C150}" dt="2021-10-09T01:15:48.590" v="5529" actId="20577"/>
          <ac:spMkLst>
            <pc:docMk/>
            <pc:sldMk cId="1407954513" sldId="259"/>
            <ac:spMk id="6" creationId="{750C4A93-333D-4826-ACB2-1305D83A197D}"/>
          </ac:spMkLst>
        </pc:spChg>
        <pc:spChg chg="add mod">
          <ac:chgData name="Kumar Pandey, Ajaiya" userId="347a0b8d-9fc8-467c-bb6e-bc45c811d1a4" providerId="ADAL" clId="{5D8B7E17-B77F-4198-8431-846DCFC2C150}" dt="2021-10-09T00:57:07.620" v="5301" actId="1076"/>
          <ac:spMkLst>
            <pc:docMk/>
            <pc:sldMk cId="1407954513" sldId="259"/>
            <ac:spMk id="9" creationId="{0925AC13-E528-41DF-97A8-0DA4B3E13F0B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407954513" sldId="259"/>
            <ac:spMk id="10" creationId="{66E98540-0FCE-41C0-BBF9-2F03428BDD75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407954513" sldId="259"/>
            <ac:spMk id="11" creationId="{0776533D-485E-4683-9D97-D2B31250EA2D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1407954513" sldId="259"/>
            <ac:spMk id="12" creationId="{2BB529BF-8270-4DAE-8473-C49B715B0816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1407954513" sldId="259"/>
            <ac:spMk id="13" creationId="{FCC013A3-E6C7-406D-9AEA-7020737F3FB1}"/>
          </ac:spMkLst>
        </pc:spChg>
        <pc:picChg chg="add del mod">
          <ac:chgData name="Kumar Pandey, Ajaiya" userId="347a0b8d-9fc8-467c-bb6e-bc45c811d1a4" providerId="ADAL" clId="{5D8B7E17-B77F-4198-8431-846DCFC2C150}" dt="2021-10-08T02:44:54.596" v="2710" actId="478"/>
          <ac:picMkLst>
            <pc:docMk/>
            <pc:sldMk cId="1407954513" sldId="259"/>
            <ac:picMk id="5" creationId="{2F56709C-7FF0-4E49-8F94-689770E00F20}"/>
          </ac:picMkLst>
        </pc:picChg>
        <pc:picChg chg="add mod">
          <ac:chgData name="Kumar Pandey, Ajaiya" userId="347a0b8d-9fc8-467c-bb6e-bc45c811d1a4" providerId="ADAL" clId="{5D8B7E17-B77F-4198-8431-846DCFC2C150}" dt="2021-10-08T02:45:06.064" v="2713" actId="14100"/>
          <ac:picMkLst>
            <pc:docMk/>
            <pc:sldMk cId="1407954513" sldId="259"/>
            <ac:picMk id="8" creationId="{4ABAF56D-F48F-4FFB-9794-42BB25978830}"/>
          </ac:picMkLst>
        </pc:picChg>
      </pc:sldChg>
      <pc:sldChg chg="addSp delSp modSp new mod">
        <pc:chgData name="Kumar Pandey, Ajaiya" userId="347a0b8d-9fc8-467c-bb6e-bc45c811d1a4" providerId="ADAL" clId="{5D8B7E17-B77F-4198-8431-846DCFC2C150}" dt="2021-10-09T01:54:15.551" v="5892" actId="20577"/>
        <pc:sldMkLst>
          <pc:docMk/>
          <pc:sldMk cId="2093931414" sldId="260"/>
        </pc:sldMkLst>
        <pc:spChg chg="mod">
          <ac:chgData name="Kumar Pandey, Ajaiya" userId="347a0b8d-9fc8-467c-bb6e-bc45c811d1a4" providerId="ADAL" clId="{5D8B7E17-B77F-4198-8431-846DCFC2C150}" dt="2021-10-09T01:54:15.551" v="5892" actId="20577"/>
          <ac:spMkLst>
            <pc:docMk/>
            <pc:sldMk cId="2093931414" sldId="260"/>
            <ac:spMk id="2" creationId="{A7D0B196-5158-4E86-9790-69F71264CE2B}"/>
          </ac:spMkLst>
        </pc:spChg>
        <pc:spChg chg="del mod">
          <ac:chgData name="Kumar Pandey, Ajaiya" userId="347a0b8d-9fc8-467c-bb6e-bc45c811d1a4" providerId="ADAL" clId="{5D8B7E17-B77F-4198-8431-846DCFC2C150}" dt="2021-10-08T02:52:48.154" v="2786" actId="478"/>
          <ac:spMkLst>
            <pc:docMk/>
            <pc:sldMk cId="2093931414" sldId="260"/>
            <ac:spMk id="3" creationId="{F6606D0B-7A15-4598-AB46-D620E9CA85D4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093931414" sldId="260"/>
            <ac:spMk id="4" creationId="{CF02D8E3-8E30-40A2-837E-80D986FE11B7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093931414" sldId="260"/>
            <ac:spMk id="5" creationId="{207DEBD3-DDB8-4F1C-9AD0-89C5B64DD07D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093931414" sldId="260"/>
            <ac:spMk id="6" creationId="{70B15FFE-1E0D-474C-A6F3-0BFC46501C17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093931414" sldId="260"/>
            <ac:spMk id="7" creationId="{7109C80A-79D7-493C-940B-57958319E2EE}"/>
          </ac:spMkLst>
        </pc:spChg>
        <pc:picChg chg="add mod">
          <ac:chgData name="Kumar Pandey, Ajaiya" userId="347a0b8d-9fc8-467c-bb6e-bc45c811d1a4" providerId="ADAL" clId="{5D8B7E17-B77F-4198-8431-846DCFC2C150}" dt="2021-10-08T03:08:36.835" v="3117" actId="14100"/>
          <ac:picMkLst>
            <pc:docMk/>
            <pc:sldMk cId="2093931414" sldId="260"/>
            <ac:picMk id="7170" creationId="{71F734AF-4597-4BB9-ADA2-5754439A065F}"/>
          </ac:picMkLst>
        </pc:picChg>
      </pc:sldChg>
      <pc:sldChg chg="addSp delSp modSp new mod">
        <pc:chgData name="Kumar Pandey, Ajaiya" userId="347a0b8d-9fc8-467c-bb6e-bc45c811d1a4" providerId="ADAL" clId="{5D8B7E17-B77F-4198-8431-846DCFC2C150}" dt="2021-10-09T01:55:40.193" v="6023" actId="1038"/>
        <pc:sldMkLst>
          <pc:docMk/>
          <pc:sldMk cId="256761306" sldId="261"/>
        </pc:sldMkLst>
        <pc:spChg chg="mod">
          <ac:chgData name="Kumar Pandey, Ajaiya" userId="347a0b8d-9fc8-467c-bb6e-bc45c811d1a4" providerId="ADAL" clId="{5D8B7E17-B77F-4198-8431-846DCFC2C150}" dt="2021-10-08T02:57:17.828" v="2865" actId="1076"/>
          <ac:spMkLst>
            <pc:docMk/>
            <pc:sldMk cId="256761306" sldId="261"/>
            <ac:spMk id="2" creationId="{D8D289F3-4950-409D-A1C1-A5B46EFB3C50}"/>
          </ac:spMkLst>
        </pc:spChg>
        <pc:spChg chg="del mod">
          <ac:chgData name="Kumar Pandey, Ajaiya" userId="347a0b8d-9fc8-467c-bb6e-bc45c811d1a4" providerId="ADAL" clId="{5D8B7E17-B77F-4198-8431-846DCFC2C150}" dt="2021-10-08T02:55:03.078" v="2820"/>
          <ac:spMkLst>
            <pc:docMk/>
            <pc:sldMk cId="256761306" sldId="261"/>
            <ac:spMk id="3" creationId="{7AF649DA-3709-450F-A50D-B009D369D9D9}"/>
          </ac:spMkLst>
        </pc:spChg>
        <pc:spChg chg="add del mod">
          <ac:chgData name="Kumar Pandey, Ajaiya" userId="347a0b8d-9fc8-467c-bb6e-bc45c811d1a4" providerId="ADAL" clId="{5D8B7E17-B77F-4198-8431-846DCFC2C150}" dt="2021-10-09T01:55:33.842" v="5980" actId="478"/>
          <ac:spMkLst>
            <pc:docMk/>
            <pc:sldMk cId="256761306" sldId="261"/>
            <ac:spMk id="4" creationId="{3A45412B-5BBD-4AF5-94BB-EB2E23CCF22A}"/>
          </ac:spMkLst>
        </pc:spChg>
        <pc:spChg chg="add del mod">
          <ac:chgData name="Kumar Pandey, Ajaiya" userId="347a0b8d-9fc8-467c-bb6e-bc45c811d1a4" providerId="ADAL" clId="{5D8B7E17-B77F-4198-8431-846DCFC2C150}" dt="2021-10-08T20:33:49.049" v="4672" actId="26606"/>
          <ac:spMkLst>
            <pc:docMk/>
            <pc:sldMk cId="256761306" sldId="261"/>
            <ac:spMk id="5" creationId="{EBDACC04-1F96-4299-809B-A958D85185CA}"/>
          </ac:spMkLst>
        </pc:spChg>
        <pc:spChg chg="add del mod">
          <ac:chgData name="Kumar Pandey, Ajaiya" userId="347a0b8d-9fc8-467c-bb6e-bc45c811d1a4" providerId="ADAL" clId="{5D8B7E17-B77F-4198-8431-846DCFC2C150}" dt="2021-10-09T01:55:25.665" v="5979" actId="478"/>
          <ac:spMkLst>
            <pc:docMk/>
            <pc:sldMk cId="256761306" sldId="261"/>
            <ac:spMk id="5" creationId="{F1914BFF-C3A7-4CA3-A7D7-CE0CFA81B826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56761306" sldId="261"/>
            <ac:spMk id="6" creationId="{F5F49B28-0D9F-495D-AFBC-FBD4D9501743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56761306" sldId="261"/>
            <ac:spMk id="7" creationId="{9A4F61E0-1F77-4B30-8CAB-071413569540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56761306" sldId="261"/>
            <ac:spMk id="8" creationId="{FAA1E86D-79E7-4278-B09D-430D240FAB6F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56761306" sldId="261"/>
            <ac:spMk id="9" creationId="{90AC44AE-B8E3-4558-805C-C49DE6771762}"/>
          </ac:spMkLst>
        </pc:spChg>
        <pc:spChg chg="add del mod">
          <ac:chgData name="Kumar Pandey, Ajaiya" userId="347a0b8d-9fc8-467c-bb6e-bc45c811d1a4" providerId="ADAL" clId="{5D8B7E17-B77F-4198-8431-846DCFC2C150}" dt="2021-10-08T20:57:31.172" v="4826" actId="478"/>
          <ac:spMkLst>
            <pc:docMk/>
            <pc:sldMk cId="256761306" sldId="261"/>
            <ac:spMk id="10" creationId="{18EF58BF-FB34-4C8D-A46D-5D21D57C4C00}"/>
          </ac:spMkLst>
        </pc:spChg>
        <pc:spChg chg="add del mod">
          <ac:chgData name="Kumar Pandey, Ajaiya" userId="347a0b8d-9fc8-467c-bb6e-bc45c811d1a4" providerId="ADAL" clId="{5D8B7E17-B77F-4198-8431-846DCFC2C150}" dt="2021-10-08T20:57:34.579" v="4828" actId="478"/>
          <ac:spMkLst>
            <pc:docMk/>
            <pc:sldMk cId="256761306" sldId="261"/>
            <ac:spMk id="14" creationId="{88048925-EFAA-4055-9915-4BD5147584BE}"/>
          </ac:spMkLst>
        </pc:spChg>
        <pc:spChg chg="add del mod">
          <ac:chgData name="Kumar Pandey, Ajaiya" userId="347a0b8d-9fc8-467c-bb6e-bc45c811d1a4" providerId="ADAL" clId="{5D8B7E17-B77F-4198-8431-846DCFC2C150}" dt="2021-10-08T20:57:29.636" v="4825" actId="478"/>
          <ac:spMkLst>
            <pc:docMk/>
            <pc:sldMk cId="256761306" sldId="261"/>
            <ac:spMk id="15" creationId="{E5A7DA75-2975-4849-A190-FAE38F52F6C9}"/>
          </ac:spMkLst>
        </pc:spChg>
        <pc:spChg chg="add del mod">
          <ac:chgData name="Kumar Pandey, Ajaiya" userId="347a0b8d-9fc8-467c-bb6e-bc45c811d1a4" providerId="ADAL" clId="{5D8B7E17-B77F-4198-8431-846DCFC2C150}" dt="2021-10-08T20:57:26.226" v="4823" actId="478"/>
          <ac:spMkLst>
            <pc:docMk/>
            <pc:sldMk cId="256761306" sldId="261"/>
            <ac:spMk id="16" creationId="{7D7B908B-77BD-4CAB-9814-026ED6C6D6AE}"/>
          </ac:spMkLst>
        </pc:spChg>
        <pc:spChg chg="add del mod">
          <ac:chgData name="Kumar Pandey, Ajaiya" userId="347a0b8d-9fc8-467c-bb6e-bc45c811d1a4" providerId="ADAL" clId="{5D8B7E17-B77F-4198-8431-846DCFC2C150}" dt="2021-10-08T20:57:28.111" v="4824" actId="478"/>
          <ac:spMkLst>
            <pc:docMk/>
            <pc:sldMk cId="256761306" sldId="261"/>
            <ac:spMk id="17" creationId="{96ECF181-629B-4AF9-B9A2-7FBD35069447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18" creationId="{1C60BDC5-0D45-48E8-A167-9E615954B297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19" creationId="{62DF58D0-FF6B-487C-9E90-1914B7F31EFA}"/>
          </ac:spMkLst>
        </pc:spChg>
        <pc:spChg chg="add del mod">
          <ac:chgData name="Kumar Pandey, Ajaiya" userId="347a0b8d-9fc8-467c-bb6e-bc45c811d1a4" providerId="ADAL" clId="{5D8B7E17-B77F-4198-8431-846DCFC2C150}" dt="2021-10-08T20:57:37.432" v="4830" actId="478"/>
          <ac:spMkLst>
            <pc:docMk/>
            <pc:sldMk cId="256761306" sldId="261"/>
            <ac:spMk id="20" creationId="{6203057B-6F22-4672-A484-372C30AB229A}"/>
          </ac:spMkLst>
        </pc:spChg>
        <pc:spChg chg="add del mod">
          <ac:chgData name="Kumar Pandey, Ajaiya" userId="347a0b8d-9fc8-467c-bb6e-bc45c811d1a4" providerId="ADAL" clId="{5D8B7E17-B77F-4198-8431-846DCFC2C150}" dt="2021-10-08T20:57:35.992" v="4829" actId="478"/>
          <ac:spMkLst>
            <pc:docMk/>
            <pc:sldMk cId="256761306" sldId="261"/>
            <ac:spMk id="21" creationId="{DE21A5B4-0A08-4EFD-B09E-06E077EA0DF1}"/>
          </ac:spMkLst>
        </pc:spChg>
        <pc:spChg chg="add del mod">
          <ac:chgData name="Kumar Pandey, Ajaiya" userId="347a0b8d-9fc8-467c-bb6e-bc45c811d1a4" providerId="ADAL" clId="{5D8B7E17-B77F-4198-8431-846DCFC2C150}" dt="2021-10-08T20:57:32.734" v="4827" actId="478"/>
          <ac:spMkLst>
            <pc:docMk/>
            <pc:sldMk cId="256761306" sldId="261"/>
            <ac:spMk id="22" creationId="{FB3433D6-6992-4974-B135-023336970B39}"/>
          </ac:spMkLst>
        </pc:spChg>
        <pc:spChg chg="add del mod">
          <ac:chgData name="Kumar Pandey, Ajaiya" userId="347a0b8d-9fc8-467c-bb6e-bc45c811d1a4" providerId="ADAL" clId="{5D8B7E17-B77F-4198-8431-846DCFC2C150}" dt="2021-10-08T20:57:38.944" v="4831" actId="478"/>
          <ac:spMkLst>
            <pc:docMk/>
            <pc:sldMk cId="256761306" sldId="261"/>
            <ac:spMk id="23" creationId="{C3E5D19E-FD4D-4052-BDF2-197374CA682A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24" creationId="{AB351D94-2122-4D4C-A86F-91B31D875187}"/>
          </ac:spMkLst>
        </pc:spChg>
        <pc:spChg chg="add del mod">
          <ac:chgData name="Kumar Pandey, Ajaiya" userId="347a0b8d-9fc8-467c-bb6e-bc45c811d1a4" providerId="ADAL" clId="{5D8B7E17-B77F-4198-8431-846DCFC2C150}" dt="2021-10-08T21:00:09.401" v="4879" actId="478"/>
          <ac:spMkLst>
            <pc:docMk/>
            <pc:sldMk cId="256761306" sldId="261"/>
            <ac:spMk id="25" creationId="{C2A6B25C-3CC6-416E-8928-E68F982A0D39}"/>
          </ac:spMkLst>
        </pc:spChg>
        <pc:spChg chg="add del mod">
          <ac:chgData name="Kumar Pandey, Ajaiya" userId="347a0b8d-9fc8-467c-bb6e-bc45c811d1a4" providerId="ADAL" clId="{5D8B7E17-B77F-4198-8431-846DCFC2C150}" dt="2021-10-08T21:00:07.643" v="4878" actId="478"/>
          <ac:spMkLst>
            <pc:docMk/>
            <pc:sldMk cId="256761306" sldId="261"/>
            <ac:spMk id="26" creationId="{F303AACE-C9B0-4157-A3B7-D587BFB59074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27" creationId="{49E9941B-A7E4-493C-A027-3A59B667EADC}"/>
          </ac:spMkLst>
        </pc:spChg>
        <pc:spChg chg="add del mod">
          <ac:chgData name="Kumar Pandey, Ajaiya" userId="347a0b8d-9fc8-467c-bb6e-bc45c811d1a4" providerId="ADAL" clId="{5D8B7E17-B77F-4198-8431-846DCFC2C150}" dt="2021-10-08T21:01:11.524" v="4922" actId="478"/>
          <ac:spMkLst>
            <pc:docMk/>
            <pc:sldMk cId="256761306" sldId="261"/>
            <ac:spMk id="28" creationId="{F7D13BD5-07EF-48A2-9631-278525319DC0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29" creationId="{4085F3CF-0919-4F1C-80B7-CEBD276A643D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30" creationId="{EEA5DCD7-A58E-43CA-85E8-0F9CF2251A6C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31" creationId="{27967D88-C2A6-4C7A-B9FD-D867044C8C26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32" creationId="{27427378-104B-4D06-B801-BB3DEDAA6F44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33" creationId="{22E626FB-FFC2-4CEA-9D3F-984372B2D109}"/>
          </ac:spMkLst>
        </pc:spChg>
        <pc:spChg chg="add mod">
          <ac:chgData name="Kumar Pandey, Ajaiya" userId="347a0b8d-9fc8-467c-bb6e-bc45c811d1a4" providerId="ADAL" clId="{5D8B7E17-B77F-4198-8431-846DCFC2C150}" dt="2021-10-09T01:54:57.327" v="5893" actId="164"/>
          <ac:spMkLst>
            <pc:docMk/>
            <pc:sldMk cId="256761306" sldId="261"/>
            <ac:spMk id="34" creationId="{E75D26AB-7F2D-45A5-9F35-6B7BE82594D9}"/>
          </ac:spMkLst>
        </pc:spChg>
        <pc:grpChg chg="add mod">
          <ac:chgData name="Kumar Pandey, Ajaiya" userId="347a0b8d-9fc8-467c-bb6e-bc45c811d1a4" providerId="ADAL" clId="{5D8B7E17-B77F-4198-8431-846DCFC2C150}" dt="2021-10-09T01:55:40.193" v="6023" actId="1038"/>
          <ac:grpSpMkLst>
            <pc:docMk/>
            <pc:sldMk cId="256761306" sldId="261"/>
            <ac:grpSpMk id="3" creationId="{32250EDB-D127-47E3-B442-D05C9292869A}"/>
          </ac:grpSpMkLst>
        </pc:grpChg>
        <pc:graphicFrameChg chg="add del mod">
          <ac:chgData name="Kumar Pandey, Ajaiya" userId="347a0b8d-9fc8-467c-bb6e-bc45c811d1a4" providerId="ADAL" clId="{5D8B7E17-B77F-4198-8431-846DCFC2C150}" dt="2021-10-08T20:54:10.591" v="4787"/>
          <ac:graphicFrameMkLst>
            <pc:docMk/>
            <pc:sldMk cId="256761306" sldId="261"/>
            <ac:graphicFrameMk id="12" creationId="{F91025E0-5D20-4FFD-8B6D-1606B8832490}"/>
          </ac:graphicFrameMkLst>
        </pc:graphicFrameChg>
        <pc:graphicFrameChg chg="add del mod">
          <ac:chgData name="Kumar Pandey, Ajaiya" userId="347a0b8d-9fc8-467c-bb6e-bc45c811d1a4" providerId="ADAL" clId="{5D8B7E17-B77F-4198-8431-846DCFC2C150}" dt="2021-10-08T20:55:15.478" v="4790" actId="478"/>
          <ac:graphicFrameMkLst>
            <pc:docMk/>
            <pc:sldMk cId="256761306" sldId="261"/>
            <ac:graphicFrameMk id="8196" creationId="{689A3B61-4B78-48B3-B0FD-D6CA400BBDDB}"/>
          </ac:graphicFrameMkLst>
        </pc:graphicFrameChg>
        <pc:picChg chg="add del mod">
          <ac:chgData name="Kumar Pandey, Ajaiya" userId="347a0b8d-9fc8-467c-bb6e-bc45c811d1a4" providerId="ADAL" clId="{5D8B7E17-B77F-4198-8431-846DCFC2C150}" dt="2021-10-09T01:55:21.306" v="5978" actId="478"/>
          <ac:picMkLst>
            <pc:docMk/>
            <pc:sldMk cId="256761306" sldId="261"/>
            <ac:picMk id="8194" creationId="{8423FD57-0230-4BE5-ACD2-E7DBB6468904}"/>
          </ac:picMkLst>
        </pc:picChg>
      </pc:sldChg>
      <pc:sldChg chg="delSp modSp new del mod">
        <pc:chgData name="Kumar Pandey, Ajaiya" userId="347a0b8d-9fc8-467c-bb6e-bc45c811d1a4" providerId="ADAL" clId="{5D8B7E17-B77F-4198-8431-846DCFC2C150}" dt="2021-10-08T03:02:22.975" v="2983" actId="47"/>
        <pc:sldMkLst>
          <pc:docMk/>
          <pc:sldMk cId="2071107208" sldId="262"/>
        </pc:sldMkLst>
        <pc:spChg chg="del mod">
          <ac:chgData name="Kumar Pandey, Ajaiya" userId="347a0b8d-9fc8-467c-bb6e-bc45c811d1a4" providerId="ADAL" clId="{5D8B7E17-B77F-4198-8431-846DCFC2C150}" dt="2021-10-08T03:00:18.440" v="2961" actId="478"/>
          <ac:spMkLst>
            <pc:docMk/>
            <pc:sldMk cId="2071107208" sldId="262"/>
            <ac:spMk id="2" creationId="{1A066E4E-692B-4768-A1C4-50C3BD329980}"/>
          </ac:spMkLst>
        </pc:spChg>
        <pc:spChg chg="del mod">
          <ac:chgData name="Kumar Pandey, Ajaiya" userId="347a0b8d-9fc8-467c-bb6e-bc45c811d1a4" providerId="ADAL" clId="{5D8B7E17-B77F-4198-8431-846DCFC2C150}" dt="2021-10-08T03:00:20.899" v="2962" actId="478"/>
          <ac:spMkLst>
            <pc:docMk/>
            <pc:sldMk cId="2071107208" sldId="262"/>
            <ac:spMk id="3" creationId="{6899CA82-0D2E-4B00-9E86-E2BEB1DFF370}"/>
          </ac:spMkLst>
        </pc:spChg>
      </pc:sldChg>
      <pc:sldChg chg="addSp delSp modSp new mod setBg">
        <pc:chgData name="Kumar Pandey, Ajaiya" userId="347a0b8d-9fc8-467c-bb6e-bc45c811d1a4" providerId="ADAL" clId="{5D8B7E17-B77F-4198-8431-846DCFC2C150}" dt="2021-10-09T02:30:02.754" v="6320" actId="403"/>
        <pc:sldMkLst>
          <pc:docMk/>
          <pc:sldMk cId="3023242269" sldId="263"/>
        </pc:sldMkLst>
        <pc:spChg chg="del mod ord">
          <ac:chgData name="Kumar Pandey, Ajaiya" userId="347a0b8d-9fc8-467c-bb6e-bc45c811d1a4" providerId="ADAL" clId="{5D8B7E17-B77F-4198-8431-846DCFC2C150}" dt="2021-10-09T02:19:28.522" v="6140" actId="478"/>
          <ac:spMkLst>
            <pc:docMk/>
            <pc:sldMk cId="3023242269" sldId="263"/>
            <ac:spMk id="2" creationId="{E45EE1CA-F399-43F2-A0E3-48AC6211E5DB}"/>
          </ac:spMkLst>
        </pc:spChg>
        <pc:spChg chg="add del mod">
          <ac:chgData name="Kumar Pandey, Ajaiya" userId="347a0b8d-9fc8-467c-bb6e-bc45c811d1a4" providerId="ADAL" clId="{5D8B7E17-B77F-4198-8431-846DCFC2C150}" dt="2021-10-08T20:44:39.823" v="4722"/>
          <ac:spMkLst>
            <pc:docMk/>
            <pc:sldMk cId="3023242269" sldId="263"/>
            <ac:spMk id="3" creationId="{033CF422-F351-43B8-B8B2-F485F99BC2D4}"/>
          </ac:spMkLst>
        </pc:spChg>
        <pc:spChg chg="add mod">
          <ac:chgData name="Kumar Pandey, Ajaiya" userId="347a0b8d-9fc8-467c-bb6e-bc45c811d1a4" providerId="ADAL" clId="{5D8B7E17-B77F-4198-8431-846DCFC2C150}" dt="2021-10-09T02:20:34.028" v="6187" actId="20577"/>
          <ac:spMkLst>
            <pc:docMk/>
            <pc:sldMk cId="3023242269" sldId="263"/>
            <ac:spMk id="3" creationId="{3B7394BE-AEDE-4D9D-8A15-E058BE7B9F8B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023242269" sldId="263"/>
            <ac:spMk id="4" creationId="{AEBBC3CD-B23F-4D06-9DA7-61D6BADDE09B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023242269" sldId="263"/>
            <ac:spMk id="5" creationId="{0FE2A715-CD96-42FD-86B0-C4AB206D4C2F}"/>
          </ac:spMkLst>
        </pc:spChg>
        <pc:spChg chg="add del mod">
          <ac:chgData name="Kumar Pandey, Ajaiya" userId="347a0b8d-9fc8-467c-bb6e-bc45c811d1a4" providerId="ADAL" clId="{5D8B7E17-B77F-4198-8431-846DCFC2C150}" dt="2021-10-09T02:21:07.420" v="6189" actId="478"/>
          <ac:spMkLst>
            <pc:docMk/>
            <pc:sldMk cId="3023242269" sldId="263"/>
            <ac:spMk id="5" creationId="{5BB4B96E-3372-442C-91F6-5CE7B0CF9DB6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023242269" sldId="263"/>
            <ac:spMk id="6" creationId="{668D8343-66CD-4F40-A6A9-3232810771E8}"/>
          </ac:spMkLst>
        </pc:spChg>
        <pc:spChg chg="add mod">
          <ac:chgData name="Kumar Pandey, Ajaiya" userId="347a0b8d-9fc8-467c-bb6e-bc45c811d1a4" providerId="ADAL" clId="{5D8B7E17-B77F-4198-8431-846DCFC2C150}" dt="2021-10-09T02:29:57.242" v="6319" actId="404"/>
          <ac:spMkLst>
            <pc:docMk/>
            <pc:sldMk cId="3023242269" sldId="263"/>
            <ac:spMk id="6" creationId="{F86D55F7-3DCA-46BA-B34C-7782C7D681C2}"/>
          </ac:spMkLst>
        </pc:spChg>
        <pc:spChg chg="add mod">
          <ac:chgData name="Kumar Pandey, Ajaiya" userId="347a0b8d-9fc8-467c-bb6e-bc45c811d1a4" providerId="ADAL" clId="{5D8B7E17-B77F-4198-8431-846DCFC2C150}" dt="2021-10-09T02:30:02.754" v="6320" actId="403"/>
          <ac:spMkLst>
            <pc:docMk/>
            <pc:sldMk cId="3023242269" sldId="263"/>
            <ac:spMk id="7" creationId="{05693DBA-2376-44DD-9F85-568CDDB5186C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023242269" sldId="263"/>
            <ac:spMk id="7" creationId="{973FBDAC-1B65-4AA7-8A56-3FD04BE5536B}"/>
          </ac:spMkLst>
        </pc:spChg>
        <pc:spChg chg="add">
          <ac:chgData name="Kumar Pandey, Ajaiya" userId="347a0b8d-9fc8-467c-bb6e-bc45c811d1a4" providerId="ADAL" clId="{5D8B7E17-B77F-4198-8431-846DCFC2C150}" dt="2021-10-08T20:44:28.819" v="4721" actId="26606"/>
          <ac:spMkLst>
            <pc:docMk/>
            <pc:sldMk cId="3023242269" sldId="263"/>
            <ac:spMk id="8" creationId="{6529CFB1-4A36-4A05-8D7A-948E2277312A}"/>
          </ac:spMkLst>
        </pc:spChg>
        <pc:spChg chg="add">
          <ac:chgData name="Kumar Pandey, Ajaiya" userId="347a0b8d-9fc8-467c-bb6e-bc45c811d1a4" providerId="ADAL" clId="{5D8B7E17-B77F-4198-8431-846DCFC2C150}" dt="2021-10-08T20:44:28.819" v="4721" actId="26606"/>
          <ac:spMkLst>
            <pc:docMk/>
            <pc:sldMk cId="3023242269" sldId="263"/>
            <ac:spMk id="10" creationId="{88783419-8188-4C50-BD8F-237B464BE71F}"/>
          </ac:spMkLst>
        </pc:spChg>
        <pc:picChg chg="add">
          <ac:chgData name="Kumar Pandey, Ajaiya" userId="347a0b8d-9fc8-467c-bb6e-bc45c811d1a4" providerId="ADAL" clId="{5D8B7E17-B77F-4198-8431-846DCFC2C150}" dt="2021-10-08T20:44:28.819" v="4721" actId="26606"/>
          <ac:picMkLst>
            <pc:docMk/>
            <pc:sldMk cId="3023242269" sldId="263"/>
            <ac:picMk id="12" creationId="{570D84C5-A105-4AB9-8C54-A26D13722D57}"/>
          </ac:picMkLst>
        </pc:picChg>
        <pc:picChg chg="add del mod">
          <ac:chgData name="Kumar Pandey, Ajaiya" userId="347a0b8d-9fc8-467c-bb6e-bc45c811d1a4" providerId="ADAL" clId="{5D8B7E17-B77F-4198-8431-846DCFC2C150}" dt="2021-10-09T02:21:03.510" v="6188" actId="21"/>
          <ac:picMkLst>
            <pc:docMk/>
            <pc:sldMk cId="3023242269" sldId="263"/>
            <ac:picMk id="13" creationId="{E7B4F710-7A26-49AD-A4FB-7232021A711F}"/>
          </ac:picMkLst>
        </pc:picChg>
        <pc:picChg chg="add mod">
          <ac:chgData name="Kumar Pandey, Ajaiya" userId="347a0b8d-9fc8-467c-bb6e-bc45c811d1a4" providerId="ADAL" clId="{5D8B7E17-B77F-4198-8431-846DCFC2C150}" dt="2021-10-09T02:29:23.584" v="6316" actId="14100"/>
          <ac:picMkLst>
            <pc:docMk/>
            <pc:sldMk cId="3023242269" sldId="263"/>
            <ac:picMk id="1026" creationId="{ECD6F64B-D971-4AF9-9954-2ED858900404}"/>
          </ac:picMkLst>
        </pc:picChg>
        <pc:picChg chg="add del mod">
          <ac:chgData name="Kumar Pandey, Ajaiya" userId="347a0b8d-9fc8-467c-bb6e-bc45c811d1a4" providerId="ADAL" clId="{5D8B7E17-B77F-4198-8431-846DCFC2C150}" dt="2021-10-08T20:39:22.897" v="4707"/>
          <ac:picMkLst>
            <pc:docMk/>
            <pc:sldMk cId="3023242269" sldId="263"/>
            <ac:picMk id="12290" creationId="{B601B33B-0570-48C2-A721-031DC4FD1D35}"/>
          </ac:picMkLst>
        </pc:picChg>
      </pc:sldChg>
      <pc:sldChg chg="addSp delSp modSp new del mod">
        <pc:chgData name="Kumar Pandey, Ajaiya" userId="347a0b8d-9fc8-467c-bb6e-bc45c811d1a4" providerId="ADAL" clId="{5D8B7E17-B77F-4198-8431-846DCFC2C150}" dt="2021-10-08T20:45:17.233" v="4729" actId="2696"/>
        <pc:sldMkLst>
          <pc:docMk/>
          <pc:sldMk cId="2636458191" sldId="264"/>
        </pc:sldMkLst>
        <pc:spChg chg="del mod">
          <ac:chgData name="Kumar Pandey, Ajaiya" userId="347a0b8d-9fc8-467c-bb6e-bc45c811d1a4" providerId="ADAL" clId="{5D8B7E17-B77F-4198-8431-846DCFC2C150}" dt="2021-10-08T20:43:20.393" v="4709" actId="478"/>
          <ac:spMkLst>
            <pc:docMk/>
            <pc:sldMk cId="2636458191" sldId="264"/>
            <ac:spMk id="2" creationId="{E6E22C28-A43A-4DAE-BFD9-6A5B2C9D7451}"/>
          </ac:spMkLst>
        </pc:spChg>
        <pc:spChg chg="del mod">
          <ac:chgData name="Kumar Pandey, Ajaiya" userId="347a0b8d-9fc8-467c-bb6e-bc45c811d1a4" providerId="ADAL" clId="{5D8B7E17-B77F-4198-8431-846DCFC2C150}" dt="2021-10-08T20:43:22.866" v="4710" actId="478"/>
          <ac:spMkLst>
            <pc:docMk/>
            <pc:sldMk cId="2636458191" sldId="264"/>
            <ac:spMk id="3" creationId="{821E3E44-6721-48BA-BEBF-E1FA6F27B67B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636458191" sldId="264"/>
            <ac:spMk id="4" creationId="{D8A2AFCE-3EF6-4E53-A87C-04DAB7765080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636458191" sldId="264"/>
            <ac:spMk id="5" creationId="{527026E6-744E-4003-A83C-28D4C69F68A7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636458191" sldId="264"/>
            <ac:spMk id="6" creationId="{6DA8BF61-2000-4E9D-BCE9-009B4E495D66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636458191" sldId="264"/>
            <ac:spMk id="7" creationId="{144C32CA-C19C-41D7-9135-3B68455A5CCB}"/>
          </ac:spMkLst>
        </pc:spChg>
        <pc:spChg chg="add del">
          <ac:chgData name="Kumar Pandey, Ajaiya" userId="347a0b8d-9fc8-467c-bb6e-bc45c811d1a4" providerId="ADAL" clId="{5D8B7E17-B77F-4198-8431-846DCFC2C150}" dt="2021-10-08T20:43:31.900" v="4716"/>
          <ac:spMkLst>
            <pc:docMk/>
            <pc:sldMk cId="2636458191" sldId="264"/>
            <ac:spMk id="8" creationId="{C3A033C5-B9B6-465B-9649-2A4E7EAFFD2D}"/>
          </ac:spMkLst>
        </pc:spChg>
        <pc:picChg chg="add mod">
          <ac:chgData name="Kumar Pandey, Ajaiya" userId="347a0b8d-9fc8-467c-bb6e-bc45c811d1a4" providerId="ADAL" clId="{5D8B7E17-B77F-4198-8431-846DCFC2C150}" dt="2021-10-08T20:43:45.606" v="4720" actId="1076"/>
          <ac:picMkLst>
            <pc:docMk/>
            <pc:sldMk cId="2636458191" sldId="264"/>
            <ac:picMk id="9" creationId="{FB682672-6584-4384-B891-2C1CA870246E}"/>
          </ac:picMkLst>
        </pc:picChg>
      </pc:sldChg>
      <pc:sldChg chg="addSp delSp modSp new del">
        <pc:chgData name="Kumar Pandey, Ajaiya" userId="347a0b8d-9fc8-467c-bb6e-bc45c811d1a4" providerId="ADAL" clId="{5D8B7E17-B77F-4198-8431-846DCFC2C150}" dt="2021-10-08T15:16:51.455" v="3860" actId="47"/>
        <pc:sldMkLst>
          <pc:docMk/>
          <pc:sldMk cId="2715094943" sldId="265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715094943" sldId="265"/>
            <ac:spMk id="2" creationId="{88CE6E0B-6BEA-4D3F-8111-FD4649BD17DF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715094943" sldId="265"/>
            <ac:spMk id="3" creationId="{F6D1F8C0-DCDE-4148-8ECE-B16CD7ABBC61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715094943" sldId="265"/>
            <ac:spMk id="4" creationId="{E81A0465-F991-4DD6-A2CD-F3BF8E1887CF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715094943" sldId="265"/>
            <ac:spMk id="5" creationId="{33B3ADA8-DCE6-45AE-BEFF-FDE4B9DB9B02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1.771" v="3861" actId="47"/>
        <pc:sldMkLst>
          <pc:docMk/>
          <pc:sldMk cId="3503582545" sldId="266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503582545" sldId="266"/>
            <ac:spMk id="2" creationId="{DEB52744-BDB9-477D-A20D-2FFFCB89C234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503582545" sldId="266"/>
            <ac:spMk id="3" creationId="{588E8763-A535-4BF5-9EAA-BBA9353B0178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503582545" sldId="266"/>
            <ac:spMk id="4" creationId="{81008427-9A4D-4C1D-8067-CB1B6A5D0D2A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503582545" sldId="266"/>
            <ac:spMk id="5" creationId="{3F7BC77E-3E82-46F1-8E10-BC1088B283FB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1.986" v="3862" actId="47"/>
        <pc:sldMkLst>
          <pc:docMk/>
          <pc:sldMk cId="272005275" sldId="267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72005275" sldId="267"/>
            <ac:spMk id="2" creationId="{BC3D91FE-AB66-4A1A-B519-A62A3BFE287F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72005275" sldId="267"/>
            <ac:spMk id="3" creationId="{E723B542-E4FD-4ED2-87E5-A56BDCD62C53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72005275" sldId="267"/>
            <ac:spMk id="4" creationId="{211C77A8-8999-4B3F-A2D3-92C91B4E6A8A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72005275" sldId="267"/>
            <ac:spMk id="5" creationId="{7BF2A271-0484-43D3-ACB1-EAE5CB09663E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2.121" v="3863" actId="47"/>
        <pc:sldMkLst>
          <pc:docMk/>
          <pc:sldMk cId="3627401341" sldId="268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627401341" sldId="268"/>
            <ac:spMk id="2" creationId="{C6029E67-612E-40F2-B37B-EA487AED6E5C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627401341" sldId="268"/>
            <ac:spMk id="3" creationId="{69E81AA8-7D43-4A91-8AA3-306B907814F8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627401341" sldId="268"/>
            <ac:spMk id="4" creationId="{F7E1CED9-F732-4244-B9D8-DA691B51AE6E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627401341" sldId="268"/>
            <ac:spMk id="5" creationId="{47BBC21A-46EE-4D90-A81F-553DB46005A9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2.691" v="3864" actId="47"/>
        <pc:sldMkLst>
          <pc:docMk/>
          <pc:sldMk cId="307587884" sldId="269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07587884" sldId="269"/>
            <ac:spMk id="2" creationId="{F5311530-5278-463D-9F65-1546FFD786BB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07587884" sldId="269"/>
            <ac:spMk id="3" creationId="{40BC775A-B8BC-40AA-8C7D-A2EB5374D0EE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07587884" sldId="269"/>
            <ac:spMk id="4" creationId="{AC06DEBD-4A35-4D27-ADA4-F39BC0EB4E1E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07587884" sldId="269"/>
            <ac:spMk id="5" creationId="{BA1036E8-CB2A-4F55-90E4-926F35C57163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2.706" v="3865" actId="47"/>
        <pc:sldMkLst>
          <pc:docMk/>
          <pc:sldMk cId="4290456759" sldId="270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4290456759" sldId="270"/>
            <ac:spMk id="2" creationId="{3E9D00D5-6ABB-46BE-87B8-5B8DF63CCAA5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4290456759" sldId="270"/>
            <ac:spMk id="3" creationId="{4AEA3901-E815-4C0C-9DF1-9DCC1075F273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4290456759" sldId="270"/>
            <ac:spMk id="4" creationId="{2B9D7342-ABFE-4CB3-98ED-E05AF9FDAD8F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4290456759" sldId="270"/>
            <ac:spMk id="5" creationId="{8C425509-BCA0-4627-910C-B59F6AA30F41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3.107" v="3866" actId="47"/>
        <pc:sldMkLst>
          <pc:docMk/>
          <pc:sldMk cId="38486854" sldId="271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8486854" sldId="271"/>
            <ac:spMk id="2" creationId="{43484FEF-39D2-49E2-AAD4-AFA48A64238F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8486854" sldId="271"/>
            <ac:spMk id="3" creationId="{ADEBCBF0-7237-415B-97F1-F134D7E03060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8486854" sldId="271"/>
            <ac:spMk id="4" creationId="{A583F326-098C-4B6F-8E9A-261EE5067899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8486854" sldId="271"/>
            <ac:spMk id="5" creationId="{6B31A437-F8E3-44E4-90B4-3F372A3E571F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3.123" v="3867" actId="47"/>
        <pc:sldMkLst>
          <pc:docMk/>
          <pc:sldMk cId="1897418089" sldId="272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897418089" sldId="272"/>
            <ac:spMk id="2" creationId="{31DAAD0B-4C56-4F9A-B1CA-2A62652FFCBA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897418089" sldId="272"/>
            <ac:spMk id="3" creationId="{8F255C9E-D635-4FF8-9E83-532FB316044B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897418089" sldId="272"/>
            <ac:spMk id="4" creationId="{8F9CB3E6-CDC4-4C08-8CD1-6B3655C5089B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897418089" sldId="272"/>
            <ac:spMk id="5" creationId="{4B8FDAEC-9F82-41DD-9FF2-606EF9758651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6.641" v="3890" actId="47"/>
        <pc:sldMkLst>
          <pc:docMk/>
          <pc:sldMk cId="2209841550" sldId="273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209841550" sldId="273"/>
            <ac:spMk id="2" creationId="{6E3E0236-6A88-4D06-A187-EFFE9E71D574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209841550" sldId="273"/>
            <ac:spMk id="3" creationId="{A8889590-B0A0-40D3-AF9E-63BF8FEABD16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209841550" sldId="273"/>
            <ac:spMk id="4" creationId="{212EF5E3-3B5C-41F9-9A49-762EA7BEFABE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209841550" sldId="273"/>
            <ac:spMk id="5" creationId="{8886E541-2088-41E9-87A0-0AE534BCA2B1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5.854" v="3889" actId="47"/>
        <pc:sldMkLst>
          <pc:docMk/>
          <pc:sldMk cId="1876401786" sldId="274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876401786" sldId="274"/>
            <ac:spMk id="2" creationId="{64322664-6A08-4DD9-886E-D8A6AC696222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876401786" sldId="274"/>
            <ac:spMk id="3" creationId="{7EF667D6-ADDE-434B-B8A2-8EBAC7D53FB3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876401786" sldId="274"/>
            <ac:spMk id="4" creationId="{FCD5EA20-B4A4-425E-A2F0-5C95AB78487A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876401786" sldId="274"/>
            <ac:spMk id="5" creationId="{9485A227-8C85-45E6-A0D7-C9ED53DED8BC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5.484" v="3888" actId="47"/>
        <pc:sldMkLst>
          <pc:docMk/>
          <pc:sldMk cId="2054423296" sldId="275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054423296" sldId="275"/>
            <ac:spMk id="2" creationId="{9A741EFA-A80B-49E3-9A37-98917DFE2CED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054423296" sldId="275"/>
            <ac:spMk id="3" creationId="{12F6CFFC-2E15-461E-A288-9D23D5FB3EBB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054423296" sldId="275"/>
            <ac:spMk id="4" creationId="{A3A661DC-4192-4934-B214-03A696ACAD79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054423296" sldId="275"/>
            <ac:spMk id="5" creationId="{D3910E8E-8ABF-4BC4-9BD7-C129B27205FE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5.136" v="3887" actId="47"/>
        <pc:sldMkLst>
          <pc:docMk/>
          <pc:sldMk cId="674060558" sldId="276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674060558" sldId="276"/>
            <ac:spMk id="2" creationId="{AC165A78-F8D1-4B41-8E38-93E939785CE9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674060558" sldId="276"/>
            <ac:spMk id="3" creationId="{0BBFE8EC-C296-4D1E-9EB5-59B4D33C06D3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674060558" sldId="276"/>
            <ac:spMk id="4" creationId="{42D7FBD4-6E1C-48E9-9209-32D36521F1E3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674060558" sldId="276"/>
            <ac:spMk id="5" creationId="{BA1CECF7-D79A-45E6-A836-74EF8D9A0868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4.751" v="3886" actId="47"/>
        <pc:sldMkLst>
          <pc:docMk/>
          <pc:sldMk cId="2580378464" sldId="277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580378464" sldId="277"/>
            <ac:spMk id="2" creationId="{F8455166-C407-458E-902C-81FF138B9851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580378464" sldId="277"/>
            <ac:spMk id="3" creationId="{57BA3410-A915-4E38-8B09-AC0330393C31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580378464" sldId="277"/>
            <ac:spMk id="4" creationId="{26906FD3-7E5C-4421-8444-9DC0A1136BB0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580378464" sldId="277"/>
            <ac:spMk id="5" creationId="{EAD45B5E-1B98-4BCA-8C14-E321AE3C12C6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4.488" v="3885" actId="47"/>
        <pc:sldMkLst>
          <pc:docMk/>
          <pc:sldMk cId="1663762195" sldId="278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663762195" sldId="278"/>
            <ac:spMk id="2" creationId="{5B51362C-11D1-4FDF-AC5E-161010E70C9E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663762195" sldId="278"/>
            <ac:spMk id="3" creationId="{E9AF2F31-FD39-4AC3-A1AE-AD4F0CA6B926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663762195" sldId="278"/>
            <ac:spMk id="4" creationId="{DEAE7575-7846-4B53-B4AD-7078804F002A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663762195" sldId="278"/>
            <ac:spMk id="5" creationId="{AB469F8B-4477-468A-9241-DF7C9EA9B048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3.701" v="3884" actId="47"/>
        <pc:sldMkLst>
          <pc:docMk/>
          <pc:sldMk cId="3016903925" sldId="279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016903925" sldId="279"/>
            <ac:spMk id="2" creationId="{9B3CE559-27FE-4FB1-AE18-1414840A487D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016903925" sldId="279"/>
            <ac:spMk id="3" creationId="{1DED0439-368B-4580-86ED-F51E80F52A39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016903925" sldId="279"/>
            <ac:spMk id="4" creationId="{8877D6CA-F301-49D9-855F-F19EFADE90D8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016903925" sldId="279"/>
            <ac:spMk id="5" creationId="{3020C702-D527-45C8-B682-C1644C6C48B3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3.486" v="3883" actId="47"/>
        <pc:sldMkLst>
          <pc:docMk/>
          <pc:sldMk cId="1839745124" sldId="280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839745124" sldId="280"/>
            <ac:spMk id="2" creationId="{65AD6969-212B-4189-BCC1-7D9FC5A386F3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839745124" sldId="280"/>
            <ac:spMk id="3" creationId="{A94AF74A-F45B-4019-B401-A0B6B4AAC14A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839745124" sldId="280"/>
            <ac:spMk id="4" creationId="{B208820C-BF29-478B-96B1-853C8FC87476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839745124" sldId="280"/>
            <ac:spMk id="5" creationId="{BC99B5AF-8D0F-4814-BAD2-E33ECC55A405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3.333" v="3882" actId="47"/>
        <pc:sldMkLst>
          <pc:docMk/>
          <pc:sldMk cId="755328014" sldId="281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755328014" sldId="281"/>
            <ac:spMk id="2" creationId="{C465196F-D484-4808-9639-EAA15180B2E7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755328014" sldId="281"/>
            <ac:spMk id="3" creationId="{3831F493-CD7D-4D5C-A853-6582ED5D572B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755328014" sldId="281"/>
            <ac:spMk id="4" creationId="{AA83EDEB-8F63-4208-A61E-66D634F455FB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755328014" sldId="281"/>
            <ac:spMk id="5" creationId="{CEEAB853-3F8B-4F8E-9E3F-A2F8A681EF31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3.117" v="3881" actId="47"/>
        <pc:sldMkLst>
          <pc:docMk/>
          <pc:sldMk cId="1861688699" sldId="282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861688699" sldId="282"/>
            <ac:spMk id="2" creationId="{3D31D879-A7C0-4130-BD58-662448AD8D6D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861688699" sldId="282"/>
            <ac:spMk id="3" creationId="{704F2B91-5275-4CAD-91E2-E8C975193C07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861688699" sldId="282"/>
            <ac:spMk id="4" creationId="{391A5BA3-6EF5-40C1-8660-8106966A6AED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861688699" sldId="282"/>
            <ac:spMk id="5" creationId="{8541AE5F-F09D-4B9D-BCBB-56AAA1CB0ABA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2.954" v="3880" actId="47"/>
        <pc:sldMkLst>
          <pc:docMk/>
          <pc:sldMk cId="770072547" sldId="283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770072547" sldId="283"/>
            <ac:spMk id="2" creationId="{A30AD01A-0A51-48B5-BA44-8C63504B90FF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770072547" sldId="283"/>
            <ac:spMk id="3" creationId="{4B408235-12C6-4A46-BB70-0CC1A0803652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770072547" sldId="283"/>
            <ac:spMk id="4" creationId="{55C9E19E-E4D9-4B98-A189-10445BB1F17D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770072547" sldId="283"/>
            <ac:spMk id="5" creationId="{95887F7A-4534-47E4-A098-2BB2B606C609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2.764" v="3879" actId="47"/>
        <pc:sldMkLst>
          <pc:docMk/>
          <pc:sldMk cId="3713549697" sldId="284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713549697" sldId="284"/>
            <ac:spMk id="2" creationId="{98384D49-7767-4DDA-AEC8-EB1D5109BEE8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713549697" sldId="284"/>
            <ac:spMk id="3" creationId="{66B087CC-5893-401C-9BEE-CF1399604D78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713549697" sldId="284"/>
            <ac:spMk id="4" creationId="{53DB6C4A-4671-417C-A710-427565105CEF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713549697" sldId="284"/>
            <ac:spMk id="5" creationId="{E1D2357F-5FB8-497F-BC41-F805F8134A50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2.532" v="3878" actId="47"/>
        <pc:sldMkLst>
          <pc:docMk/>
          <pc:sldMk cId="1026438423" sldId="285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026438423" sldId="285"/>
            <ac:spMk id="2" creationId="{D6BFF8C9-D191-4D4E-B945-7745F8B73E68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026438423" sldId="285"/>
            <ac:spMk id="3" creationId="{135C8751-C82F-47E0-90A5-7C2B11365D8C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026438423" sldId="285"/>
            <ac:spMk id="4" creationId="{6186C4F7-B7BE-470E-B731-86ACA5942C6D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026438423" sldId="285"/>
            <ac:spMk id="5" creationId="{735346DB-819C-46E3-B1F6-D4B83ED78F9F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2.085" v="3877" actId="47"/>
        <pc:sldMkLst>
          <pc:docMk/>
          <pc:sldMk cId="2386601237" sldId="286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386601237" sldId="286"/>
            <ac:spMk id="2" creationId="{5B25F4F9-489D-479E-915C-CA81CB3DF37A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386601237" sldId="286"/>
            <ac:spMk id="3" creationId="{CA0A7294-96F2-4F64-AEF1-393D24D589D8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386601237" sldId="286"/>
            <ac:spMk id="4" creationId="{1D5BD24D-8669-49E4-9042-9F8D8B8FCFF7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386601237" sldId="286"/>
            <ac:spMk id="5" creationId="{159C3379-A372-4293-B5F7-49D0BBD12FFE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1.715" v="3876" actId="47"/>
        <pc:sldMkLst>
          <pc:docMk/>
          <pc:sldMk cId="3662960161" sldId="287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662960161" sldId="287"/>
            <ac:spMk id="2" creationId="{3414638D-D865-4B5C-92FC-EE05D86A6019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662960161" sldId="287"/>
            <ac:spMk id="3" creationId="{65E2F82A-7AC6-4062-AC23-D8CE66F0B749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662960161" sldId="287"/>
            <ac:spMk id="4" creationId="{8009B08E-6670-41C8-AF6B-196440B0C465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662960161" sldId="287"/>
            <ac:spMk id="5" creationId="{0EB116A6-91E2-4268-8250-A460C10D2200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1.081" v="3875" actId="47"/>
        <pc:sldMkLst>
          <pc:docMk/>
          <pc:sldMk cId="2221071292" sldId="288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221071292" sldId="288"/>
            <ac:spMk id="2" creationId="{6B797572-64DC-4B7B-952F-E28082B03428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2221071292" sldId="288"/>
            <ac:spMk id="3" creationId="{2E54D5C6-0701-4B0F-B309-FCB5E54DB91E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221071292" sldId="288"/>
            <ac:spMk id="4" creationId="{3FF72B1F-314D-4EA7-9AC3-79DA77B3DC71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221071292" sldId="288"/>
            <ac:spMk id="5" creationId="{FF24130E-5F2D-4048-B893-1E8D591EFCD4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0.781" v="3874" actId="47"/>
        <pc:sldMkLst>
          <pc:docMk/>
          <pc:sldMk cId="626289476" sldId="289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626289476" sldId="289"/>
            <ac:spMk id="2" creationId="{01001153-3065-4A8A-978D-BE3018A8E744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626289476" sldId="289"/>
            <ac:spMk id="3" creationId="{70FD3AB8-80CA-40DB-9A5C-88AF6558A946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626289476" sldId="289"/>
            <ac:spMk id="4" creationId="{9A1EB31D-263F-42EE-8466-8657FA317DE0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626289476" sldId="289"/>
            <ac:spMk id="5" creationId="{5FE45560-1A1B-4F36-9A92-19E63851F24D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7:00.411" v="3873" actId="47"/>
        <pc:sldMkLst>
          <pc:docMk/>
          <pc:sldMk cId="410480802" sldId="290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410480802" sldId="290"/>
            <ac:spMk id="2" creationId="{5D1B1F0C-4D67-435C-A7F6-A8B83E95844B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410480802" sldId="290"/>
            <ac:spMk id="3" creationId="{D3336794-C771-4BC5-8859-8D63B56CD412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410480802" sldId="290"/>
            <ac:spMk id="4" creationId="{E093F71D-EEB5-453B-87C8-58A3A954CDDD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410480802" sldId="290"/>
            <ac:spMk id="5" creationId="{7D94FF9D-5039-4381-86DF-DACD7A83290B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9.878" v="3872" actId="47"/>
        <pc:sldMkLst>
          <pc:docMk/>
          <pc:sldMk cId="486635430" sldId="291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486635430" sldId="291"/>
            <ac:spMk id="2" creationId="{BFC58011-24BE-4F49-95CA-8E7622AD114A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486635430" sldId="291"/>
            <ac:spMk id="3" creationId="{C76B10B7-9E68-488E-A7A5-77C4819E1B61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486635430" sldId="291"/>
            <ac:spMk id="4" creationId="{E93E62A8-D34E-4EEA-9129-AE41C1D2BCB8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486635430" sldId="291"/>
            <ac:spMk id="5" creationId="{D685266A-32E4-43DC-B972-AD24BE843062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8.807" v="3868" actId="47"/>
        <pc:sldMkLst>
          <pc:docMk/>
          <pc:sldMk cId="595943638" sldId="292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595943638" sldId="292"/>
            <ac:spMk id="2" creationId="{DF14B95A-ED6C-40CE-B75A-BEA9F767A7B7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595943638" sldId="292"/>
            <ac:spMk id="3" creationId="{B5AE0C13-6834-4547-BD15-0BBBEA4B5514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595943638" sldId="292"/>
            <ac:spMk id="4" creationId="{FA882E5B-A5F8-4333-9531-E6475097241A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595943638" sldId="292"/>
            <ac:spMk id="5" creationId="{CDD870E5-EF6A-4C7E-A108-2392C68AE163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8.943" v="3869" actId="47"/>
        <pc:sldMkLst>
          <pc:docMk/>
          <pc:sldMk cId="3866126185" sldId="293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866126185" sldId="293"/>
            <ac:spMk id="2" creationId="{1E87F01E-C598-464F-99E5-E2023FBE0F4B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3866126185" sldId="293"/>
            <ac:spMk id="3" creationId="{109D9611-B680-4A23-ADAA-51EEAE0784C8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866126185" sldId="293"/>
            <ac:spMk id="4" creationId="{B22BD0DA-42E5-434C-8AFA-AF877B735827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866126185" sldId="293"/>
            <ac:spMk id="5" creationId="{DD99D05A-6E36-4405-945A-C8540F08DEAE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9.123" v="3870" actId="47"/>
        <pc:sldMkLst>
          <pc:docMk/>
          <pc:sldMk cId="1198884256" sldId="294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198884256" sldId="294"/>
            <ac:spMk id="2" creationId="{89AE0E10-C522-4B0C-B962-D99AFC1419BC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198884256" sldId="294"/>
            <ac:spMk id="3" creationId="{5CB14954-72D4-462C-AC3C-F657E5AA3CA2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198884256" sldId="294"/>
            <ac:spMk id="4" creationId="{5D246E6A-849B-4F91-A935-5C656CCB6C65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198884256" sldId="294"/>
            <ac:spMk id="5" creationId="{8A2AD580-83A2-42EB-B137-E90783C87AE2}"/>
          </ac:spMkLst>
        </pc:spChg>
      </pc:sldChg>
      <pc:sldChg chg="addSp delSp modSp new del">
        <pc:chgData name="Kumar Pandey, Ajaiya" userId="347a0b8d-9fc8-467c-bb6e-bc45c811d1a4" providerId="ADAL" clId="{5D8B7E17-B77F-4198-8431-846DCFC2C150}" dt="2021-10-08T15:16:59.508" v="3871" actId="47"/>
        <pc:sldMkLst>
          <pc:docMk/>
          <pc:sldMk cId="1641066246" sldId="295"/>
        </pc:sldMkLst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641066246" sldId="295"/>
            <ac:spMk id="2" creationId="{F7EDCCCB-B202-42D2-A281-C3FE800A0C92}"/>
          </ac:spMkLst>
        </pc:spChg>
        <pc:spChg chg="mod">
          <ac:chgData name="Kumar Pandey, Ajaiya" userId="347a0b8d-9fc8-467c-bb6e-bc45c811d1a4" providerId="ADAL" clId="{5D8B7E17-B77F-4198-8431-846DCFC2C150}" dt="2021-10-08T02:17:44.417" v="2532"/>
          <ac:spMkLst>
            <pc:docMk/>
            <pc:sldMk cId="1641066246" sldId="295"/>
            <ac:spMk id="3" creationId="{3B553A99-FDB8-4D0A-9ACC-B0DC3971F725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641066246" sldId="295"/>
            <ac:spMk id="4" creationId="{45796C3A-3A65-4818-8228-AAB4F77502DB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641066246" sldId="295"/>
            <ac:spMk id="5" creationId="{3A344014-8FF7-422E-BC65-18725910BC83}"/>
          </ac:spMkLst>
        </pc:spChg>
      </pc:sldChg>
      <pc:sldChg chg="addSp delSp modSp add del mod delDesignElem">
        <pc:chgData name="Kumar Pandey, Ajaiya" userId="347a0b8d-9fc8-467c-bb6e-bc45c811d1a4" providerId="ADAL" clId="{5D8B7E17-B77F-4198-8431-846DCFC2C150}" dt="2021-10-08T02:25:59.284" v="2552" actId="2696"/>
        <pc:sldMkLst>
          <pc:docMk/>
          <pc:sldMk cId="3122865536" sldId="296"/>
        </pc:sldMkLst>
        <pc:spChg chg="mod">
          <ac:chgData name="Kumar Pandey, Ajaiya" userId="347a0b8d-9fc8-467c-bb6e-bc45c811d1a4" providerId="ADAL" clId="{5D8B7E17-B77F-4198-8431-846DCFC2C150}" dt="2021-10-07T18:55:27.405" v="446" actId="1076"/>
          <ac:spMkLst>
            <pc:docMk/>
            <pc:sldMk cId="3122865536" sldId="296"/>
            <ac:spMk id="2" creationId="{A9C4FECA-C4C1-4DE8-8F3C-0B30A3132662}"/>
          </ac:spMkLst>
        </pc:spChg>
        <pc:spChg chg="add del">
          <ac:chgData name="Kumar Pandey, Ajaiya" userId="347a0b8d-9fc8-467c-bb6e-bc45c811d1a4" providerId="ADAL" clId="{5D8B7E17-B77F-4198-8431-846DCFC2C150}" dt="2021-10-08T02:17:44.417" v="2532"/>
          <ac:spMkLst>
            <pc:docMk/>
            <pc:sldMk cId="3122865536" sldId="296"/>
            <ac:spMk id="11" creationId="{50496C6C-A85F-426B-9ED1-3444166CE4E1}"/>
          </ac:spMkLst>
        </pc:spChg>
        <pc:picChg chg="add del">
          <ac:chgData name="Kumar Pandey, Ajaiya" userId="347a0b8d-9fc8-467c-bb6e-bc45c811d1a4" providerId="ADAL" clId="{5D8B7E17-B77F-4198-8431-846DCFC2C150}" dt="2021-10-08T02:17:44.417" v="2532"/>
          <ac:picMkLst>
            <pc:docMk/>
            <pc:sldMk cId="3122865536" sldId="296"/>
            <ac:picMk id="7" creationId="{9A22DDE2-FB2D-421B-B377-F9AD495CE9BB}"/>
          </ac:picMkLst>
        </pc:picChg>
        <pc:picChg chg="add del">
          <ac:chgData name="Kumar Pandey, Ajaiya" userId="347a0b8d-9fc8-467c-bb6e-bc45c811d1a4" providerId="ADAL" clId="{5D8B7E17-B77F-4198-8431-846DCFC2C150}" dt="2021-10-08T02:17:44.417" v="2532"/>
          <ac:picMkLst>
            <pc:docMk/>
            <pc:sldMk cId="3122865536" sldId="296"/>
            <ac:picMk id="9" creationId="{A995140B-9736-47E4-9A7D-ABB32F3AAA80}"/>
          </ac:picMkLst>
        </pc:picChg>
        <pc:picChg chg="add del">
          <ac:chgData name="Kumar Pandey, Ajaiya" userId="347a0b8d-9fc8-467c-bb6e-bc45c811d1a4" providerId="ADAL" clId="{5D8B7E17-B77F-4198-8431-846DCFC2C150}" dt="2021-10-08T02:17:44.417" v="2532"/>
          <ac:picMkLst>
            <pc:docMk/>
            <pc:sldMk cId="3122865536" sldId="296"/>
            <ac:picMk id="15" creationId="{D912EF34-0253-41FD-9940-D8FBB7DE74B1}"/>
          </ac:picMkLst>
        </pc:picChg>
        <pc:cxnChg chg="add del">
          <ac:chgData name="Kumar Pandey, Ajaiya" userId="347a0b8d-9fc8-467c-bb6e-bc45c811d1a4" providerId="ADAL" clId="{5D8B7E17-B77F-4198-8431-846DCFC2C150}" dt="2021-10-08T02:17:44.417" v="2532"/>
          <ac:cxnSpMkLst>
            <pc:docMk/>
            <pc:sldMk cId="3122865536" sldId="296"/>
            <ac:cxnSpMk id="13" creationId="{AD0EF22F-5D3C-4240-8C32-1B20803E5A89}"/>
          </ac:cxnSpMkLst>
        </pc:cxnChg>
      </pc:sldChg>
      <pc:sldChg chg="addSp delSp modSp add del mod delAnim delDesignElem">
        <pc:chgData name="Kumar Pandey, Ajaiya" userId="347a0b8d-9fc8-467c-bb6e-bc45c811d1a4" providerId="ADAL" clId="{5D8B7E17-B77F-4198-8431-846DCFC2C150}" dt="2021-10-08T02:18:39.087" v="2533" actId="47"/>
        <pc:sldMkLst>
          <pc:docMk/>
          <pc:sldMk cId="4253482493" sldId="297"/>
        </pc:sldMkLst>
        <pc:spChg chg="del mod">
          <ac:chgData name="Kumar Pandey, Ajaiya" userId="347a0b8d-9fc8-467c-bb6e-bc45c811d1a4" providerId="ADAL" clId="{5D8B7E17-B77F-4198-8431-846DCFC2C150}" dt="2021-10-08T02:17:13.433" v="2523" actId="478"/>
          <ac:spMkLst>
            <pc:docMk/>
            <pc:sldMk cId="4253482493" sldId="297"/>
            <ac:spMk id="2" creationId="{A9C4FECA-C4C1-4DE8-8F3C-0B30A3132662}"/>
          </ac:spMkLst>
        </pc:spChg>
        <pc:spChg chg="add del mod">
          <ac:chgData name="Kumar Pandey, Ajaiya" userId="347a0b8d-9fc8-467c-bb6e-bc45c811d1a4" providerId="ADAL" clId="{5D8B7E17-B77F-4198-8431-846DCFC2C150}" dt="2021-10-08T02:17:18.746" v="2525" actId="478"/>
          <ac:spMkLst>
            <pc:docMk/>
            <pc:sldMk cId="4253482493" sldId="297"/>
            <ac:spMk id="4" creationId="{D631023B-C70A-486A-A9FF-8A8C8FD30633}"/>
          </ac:spMkLst>
        </pc:spChg>
        <pc:spChg chg="add del">
          <ac:chgData name="Kumar Pandey, Ajaiya" userId="347a0b8d-9fc8-467c-bb6e-bc45c811d1a4" providerId="ADAL" clId="{5D8B7E17-B77F-4198-8431-846DCFC2C150}" dt="2021-10-08T02:17:44.417" v="2532"/>
          <ac:spMkLst>
            <pc:docMk/>
            <pc:sldMk cId="4253482493" sldId="297"/>
            <ac:spMk id="11" creationId="{50496C6C-A85F-426B-9ED1-3444166CE4E1}"/>
          </ac:spMkLst>
        </pc:spChg>
        <pc:picChg chg="add del">
          <ac:chgData name="Kumar Pandey, Ajaiya" userId="347a0b8d-9fc8-467c-bb6e-bc45c811d1a4" providerId="ADAL" clId="{5D8B7E17-B77F-4198-8431-846DCFC2C150}" dt="2021-10-08T02:17:44.417" v="2532"/>
          <ac:picMkLst>
            <pc:docMk/>
            <pc:sldMk cId="4253482493" sldId="297"/>
            <ac:picMk id="7" creationId="{9A22DDE2-FB2D-421B-B377-F9AD495CE9BB}"/>
          </ac:picMkLst>
        </pc:picChg>
        <pc:picChg chg="add del">
          <ac:chgData name="Kumar Pandey, Ajaiya" userId="347a0b8d-9fc8-467c-bb6e-bc45c811d1a4" providerId="ADAL" clId="{5D8B7E17-B77F-4198-8431-846DCFC2C150}" dt="2021-10-08T02:17:44.417" v="2532"/>
          <ac:picMkLst>
            <pc:docMk/>
            <pc:sldMk cId="4253482493" sldId="297"/>
            <ac:picMk id="9" creationId="{A995140B-9736-47E4-9A7D-ABB32F3AAA80}"/>
          </ac:picMkLst>
        </pc:picChg>
        <pc:picChg chg="add del">
          <ac:chgData name="Kumar Pandey, Ajaiya" userId="347a0b8d-9fc8-467c-bb6e-bc45c811d1a4" providerId="ADAL" clId="{5D8B7E17-B77F-4198-8431-846DCFC2C150}" dt="2021-10-08T02:17:44.417" v="2532"/>
          <ac:picMkLst>
            <pc:docMk/>
            <pc:sldMk cId="4253482493" sldId="297"/>
            <ac:picMk id="15" creationId="{D912EF34-0253-41FD-9940-D8FBB7DE74B1}"/>
          </ac:picMkLst>
        </pc:picChg>
        <pc:picChg chg="del">
          <ac:chgData name="Kumar Pandey, Ajaiya" userId="347a0b8d-9fc8-467c-bb6e-bc45c811d1a4" providerId="ADAL" clId="{5D8B7E17-B77F-4198-8431-846DCFC2C150}" dt="2021-10-08T02:17:21.499" v="2526" actId="478"/>
          <ac:picMkLst>
            <pc:docMk/>
            <pc:sldMk cId="4253482493" sldId="297"/>
            <ac:picMk id="1026" creationId="{0B8B9E2F-F66F-4AED-99E4-B1D9D3609166}"/>
          </ac:picMkLst>
        </pc:picChg>
        <pc:cxnChg chg="add del">
          <ac:chgData name="Kumar Pandey, Ajaiya" userId="347a0b8d-9fc8-467c-bb6e-bc45c811d1a4" providerId="ADAL" clId="{5D8B7E17-B77F-4198-8431-846DCFC2C150}" dt="2021-10-08T02:17:44.417" v="2532"/>
          <ac:cxnSpMkLst>
            <pc:docMk/>
            <pc:sldMk cId="4253482493" sldId="297"/>
            <ac:cxnSpMk id="13" creationId="{AD0EF22F-5D3C-4240-8C32-1B20803E5A89}"/>
          </ac:cxnSpMkLst>
        </pc:cxnChg>
      </pc:sldChg>
      <pc:sldChg chg="addSp delSp modSp add mod setBg">
        <pc:chgData name="Kumar Pandey, Ajaiya" userId="347a0b8d-9fc8-467c-bb6e-bc45c811d1a4" providerId="ADAL" clId="{5D8B7E17-B77F-4198-8431-846DCFC2C150}" dt="2021-10-09T01:22:30.488" v="5555" actId="20577"/>
        <pc:sldMkLst>
          <pc:docMk/>
          <pc:sldMk cId="987638303" sldId="298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987638303" sldId="298"/>
            <ac:spMk id="3" creationId="{DDD01F8A-563D-4B6D-A355-0921C41FF69E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987638303" sldId="298"/>
            <ac:spMk id="4" creationId="{CAFFEA6A-D69B-4BD7-B988-94A22363F8CA}"/>
          </ac:spMkLst>
        </pc:spChg>
        <pc:spChg chg="add del mod">
          <ac:chgData name="Kumar Pandey, Ajaiya" userId="347a0b8d-9fc8-467c-bb6e-bc45c811d1a4" providerId="ADAL" clId="{5D8B7E17-B77F-4198-8431-846DCFC2C150}" dt="2021-10-08T20:09:12.730" v="4471" actId="26606"/>
          <ac:spMkLst>
            <pc:docMk/>
            <pc:sldMk cId="987638303" sldId="298"/>
            <ac:spMk id="5" creationId="{08E8D619-7A85-4175-875C-2C54C5206E60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987638303" sldId="298"/>
            <ac:spMk id="6" creationId="{D31892E9-4876-43B6-A622-C556FA45A713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987638303" sldId="298"/>
            <ac:spMk id="7" creationId="{C0F6CD8B-8A65-4EBF-95B8-E5CC861FC83D}"/>
          </ac:spMkLst>
        </pc:spChg>
        <pc:spChg chg="add mod">
          <ac:chgData name="Kumar Pandey, Ajaiya" userId="347a0b8d-9fc8-467c-bb6e-bc45c811d1a4" providerId="ADAL" clId="{5D8B7E17-B77F-4198-8431-846DCFC2C150}" dt="2021-10-09T01:22:30.488" v="5555" actId="20577"/>
          <ac:spMkLst>
            <pc:docMk/>
            <pc:sldMk cId="987638303" sldId="298"/>
            <ac:spMk id="11" creationId="{18A7D64A-9204-4C1A-8702-22D48186A14B}"/>
          </ac:spMkLst>
        </pc:spChg>
        <pc:spChg chg="mod">
          <ac:chgData name="Kumar Pandey, Ajaiya" userId="347a0b8d-9fc8-467c-bb6e-bc45c811d1a4" providerId="ADAL" clId="{5D8B7E17-B77F-4198-8431-846DCFC2C150}" dt="2021-10-09T01:05:35.314" v="5446" actId="1076"/>
          <ac:spMkLst>
            <pc:docMk/>
            <pc:sldMk cId="987638303" sldId="298"/>
            <ac:spMk id="17" creationId="{099D46F7-5D5F-452E-BAEF-D3034398CB35}"/>
          </ac:spMkLst>
        </pc:spChg>
        <pc:spChg chg="mod">
          <ac:chgData name="Kumar Pandey, Ajaiya" userId="347a0b8d-9fc8-467c-bb6e-bc45c811d1a4" providerId="ADAL" clId="{5D8B7E17-B77F-4198-8431-846DCFC2C150}" dt="2021-10-08T19:55:35.964" v="4373" actId="20577"/>
          <ac:spMkLst>
            <pc:docMk/>
            <pc:sldMk cId="987638303" sldId="298"/>
            <ac:spMk id="18" creationId="{2F997686-0A84-4B36-A5CA-91B7625FADC1}"/>
          </ac:spMkLst>
        </pc:spChg>
        <pc:graphicFrameChg chg="add del">
          <ac:chgData name="Kumar Pandey, Ajaiya" userId="347a0b8d-9fc8-467c-bb6e-bc45c811d1a4" providerId="ADAL" clId="{5D8B7E17-B77F-4198-8431-846DCFC2C150}" dt="2021-10-08T20:09:12.697" v="4470" actId="26606"/>
          <ac:graphicFrameMkLst>
            <pc:docMk/>
            <pc:sldMk cId="987638303" sldId="298"/>
            <ac:graphicFrameMk id="20" creationId="{68D94748-D376-41A8-9114-3D7BADC516D6}"/>
          </ac:graphicFrameMkLst>
        </pc:graphicFrameChg>
        <pc:graphicFrameChg chg="add mod">
          <ac:chgData name="Kumar Pandey, Ajaiya" userId="347a0b8d-9fc8-467c-bb6e-bc45c811d1a4" providerId="ADAL" clId="{5D8B7E17-B77F-4198-8431-846DCFC2C150}" dt="2021-10-09T01:22:25.344" v="5554" actId="14100"/>
          <ac:graphicFrameMkLst>
            <pc:docMk/>
            <pc:sldMk cId="987638303" sldId="298"/>
            <ac:graphicFrameMk id="22" creationId="{A8FCF29D-F7C3-4560-8C82-E09CB9A95CB4}"/>
          </ac:graphicFrameMkLst>
        </pc:graphicFrameChg>
      </pc:sldChg>
      <pc:sldChg chg="addSp delSp modSp add mod setBg">
        <pc:chgData name="Kumar Pandey, Ajaiya" userId="347a0b8d-9fc8-467c-bb6e-bc45c811d1a4" providerId="ADAL" clId="{5D8B7E17-B77F-4198-8431-846DCFC2C150}" dt="2021-10-09T01:02:14.748" v="5324" actId="14100"/>
        <pc:sldMkLst>
          <pc:docMk/>
          <pc:sldMk cId="3186905842" sldId="299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186905842" sldId="299"/>
            <ac:spMk id="4" creationId="{8861385A-3677-4B40-8EC5-8F770F4CE317}"/>
          </ac:spMkLst>
        </pc:spChg>
        <pc:spChg chg="add del mod">
          <ac:chgData name="Kumar Pandey, Ajaiya" userId="347a0b8d-9fc8-467c-bb6e-bc45c811d1a4" providerId="ADAL" clId="{5D8B7E17-B77F-4198-8431-846DCFC2C150}" dt="2021-10-07T22:07:32.681" v="1096" actId="478"/>
          <ac:spMkLst>
            <pc:docMk/>
            <pc:sldMk cId="3186905842" sldId="299"/>
            <ac:spMk id="5" creationId="{87A1390A-E2B8-4E8B-A68C-954AC32233FA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186905842" sldId="299"/>
            <ac:spMk id="6" creationId="{950BA829-9937-416A-BD11-BF68D49B4CD3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186905842" sldId="299"/>
            <ac:spMk id="7" creationId="{F609CF34-D15E-4A41-82D9-1B81BDF75517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186905842" sldId="299"/>
            <ac:spMk id="8" creationId="{CE9CC2CC-A81A-4C40-9071-37D192DDEE1B}"/>
          </ac:spMkLst>
        </pc:spChg>
        <pc:spChg chg="mod">
          <ac:chgData name="Kumar Pandey, Ajaiya" userId="347a0b8d-9fc8-467c-bb6e-bc45c811d1a4" providerId="ADAL" clId="{5D8B7E17-B77F-4198-8431-846DCFC2C150}" dt="2021-10-08T03:49:16.101" v="3231" actId="1076"/>
          <ac:spMkLst>
            <pc:docMk/>
            <pc:sldMk cId="3186905842" sldId="299"/>
            <ac:spMk id="17" creationId="{099D46F7-5D5F-452E-BAEF-D3034398CB35}"/>
          </ac:spMkLst>
        </pc:spChg>
        <pc:spChg chg="mod">
          <ac:chgData name="Kumar Pandey, Ajaiya" userId="347a0b8d-9fc8-467c-bb6e-bc45c811d1a4" providerId="ADAL" clId="{5D8B7E17-B77F-4198-8431-846DCFC2C150}" dt="2021-10-08T03:49:34.677" v="3237" actId="6549"/>
          <ac:spMkLst>
            <pc:docMk/>
            <pc:sldMk cId="3186905842" sldId="299"/>
            <ac:spMk id="18" creationId="{2F997686-0A84-4B36-A5CA-91B7625FADC1}"/>
          </ac:spMkLst>
        </pc:spChg>
        <pc:graphicFrameChg chg="add mod modGraphic">
          <ac:chgData name="Kumar Pandey, Ajaiya" userId="347a0b8d-9fc8-467c-bb6e-bc45c811d1a4" providerId="ADAL" clId="{5D8B7E17-B77F-4198-8431-846DCFC2C150}" dt="2021-10-09T01:02:14.748" v="5324" actId="14100"/>
          <ac:graphicFrameMkLst>
            <pc:docMk/>
            <pc:sldMk cId="3186905842" sldId="299"/>
            <ac:graphicFrameMk id="3" creationId="{F9868D3D-CEE1-4D98-8388-3446EF962118}"/>
          </ac:graphicFrameMkLst>
        </pc:graphicFrameChg>
        <pc:picChg chg="add del mod">
          <ac:chgData name="Kumar Pandey, Ajaiya" userId="347a0b8d-9fc8-467c-bb6e-bc45c811d1a4" providerId="ADAL" clId="{5D8B7E17-B77F-4198-8431-846DCFC2C150}" dt="2021-10-07T22:49:33.699" v="1271"/>
          <ac:picMkLst>
            <pc:docMk/>
            <pc:sldMk cId="3186905842" sldId="299"/>
            <ac:picMk id="2050" creationId="{D5A7391F-2CDE-48EC-9C2E-3EE953B3AC44}"/>
          </ac:picMkLst>
        </pc:picChg>
      </pc:sldChg>
      <pc:sldChg chg="addSp delSp modSp add mod ord setBg">
        <pc:chgData name="Kumar Pandey, Ajaiya" userId="347a0b8d-9fc8-467c-bb6e-bc45c811d1a4" providerId="ADAL" clId="{5D8B7E17-B77F-4198-8431-846DCFC2C150}" dt="2021-10-09T00:52:52.640" v="5228"/>
        <pc:sldMkLst>
          <pc:docMk/>
          <pc:sldMk cId="3758706175" sldId="300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758706175" sldId="300"/>
            <ac:spMk id="2" creationId="{8B514E72-DAA9-448C-9F56-1398A4E89C88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758706175" sldId="300"/>
            <ac:spMk id="4" creationId="{A6445A07-B707-441A-B8FF-D53B07381329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758706175" sldId="300"/>
            <ac:spMk id="7" creationId="{35FC137A-9664-481E-9073-95583BB78E1E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758706175" sldId="300"/>
            <ac:spMk id="8" creationId="{3F6F51FD-A94A-4734-9C5D-A01F1419B0FD}"/>
          </ac:spMkLst>
        </pc:spChg>
        <pc:spChg chg="add mod">
          <ac:chgData name="Kumar Pandey, Ajaiya" userId="347a0b8d-9fc8-467c-bb6e-bc45c811d1a4" providerId="ADAL" clId="{5D8B7E17-B77F-4198-8431-846DCFC2C150}" dt="2021-10-08T03:52:28.733" v="3285" actId="113"/>
          <ac:spMkLst>
            <pc:docMk/>
            <pc:sldMk cId="3758706175" sldId="300"/>
            <ac:spMk id="11" creationId="{6980812F-B487-4F86-9279-54EC1EEF6BAF}"/>
          </ac:spMkLst>
        </pc:spChg>
        <pc:spChg chg="mod">
          <ac:chgData name="Kumar Pandey, Ajaiya" userId="347a0b8d-9fc8-467c-bb6e-bc45c811d1a4" providerId="ADAL" clId="{5D8B7E17-B77F-4198-8431-846DCFC2C150}" dt="2021-10-08T03:52:25.355" v="3284" actId="1076"/>
          <ac:spMkLst>
            <pc:docMk/>
            <pc:sldMk cId="3758706175" sldId="300"/>
            <ac:spMk id="17" creationId="{099D46F7-5D5F-452E-BAEF-D3034398CB35}"/>
          </ac:spMkLst>
        </pc:spChg>
        <pc:spChg chg="del mod">
          <ac:chgData name="Kumar Pandey, Ajaiya" userId="347a0b8d-9fc8-467c-bb6e-bc45c811d1a4" providerId="ADAL" clId="{5D8B7E17-B77F-4198-8431-846DCFC2C150}" dt="2021-10-07T22:13:04.390" v="1228" actId="478"/>
          <ac:spMkLst>
            <pc:docMk/>
            <pc:sldMk cId="3758706175" sldId="300"/>
            <ac:spMk id="18" creationId="{2F997686-0A84-4B36-A5CA-91B7625FADC1}"/>
          </ac:spMkLst>
        </pc:spChg>
        <pc:graphicFrameChg chg="del">
          <ac:chgData name="Kumar Pandey, Ajaiya" userId="347a0b8d-9fc8-467c-bb6e-bc45c811d1a4" providerId="ADAL" clId="{5D8B7E17-B77F-4198-8431-846DCFC2C150}" dt="2021-10-07T22:12:48.405" v="1200" actId="478"/>
          <ac:graphicFrameMkLst>
            <pc:docMk/>
            <pc:sldMk cId="3758706175" sldId="300"/>
            <ac:graphicFrameMk id="3" creationId="{F9868D3D-CEE1-4D98-8388-3446EF962118}"/>
          </ac:graphicFrameMkLst>
        </pc:graphicFrameChg>
        <pc:picChg chg="add mod">
          <ac:chgData name="Kumar Pandey, Ajaiya" userId="347a0b8d-9fc8-467c-bb6e-bc45c811d1a4" providerId="ADAL" clId="{5D8B7E17-B77F-4198-8431-846DCFC2C150}" dt="2021-10-08T03:52:14.231" v="3282" actId="1036"/>
          <ac:picMkLst>
            <pc:docMk/>
            <pc:sldMk cId="3758706175" sldId="300"/>
            <ac:picMk id="6" creationId="{CF546BEE-4688-4183-8697-227EDF65681B}"/>
          </ac:picMkLst>
        </pc:picChg>
        <pc:picChg chg="add mod">
          <ac:chgData name="Kumar Pandey, Ajaiya" userId="347a0b8d-9fc8-467c-bb6e-bc45c811d1a4" providerId="ADAL" clId="{5D8B7E17-B77F-4198-8431-846DCFC2C150}" dt="2021-10-08T03:48:22.269" v="3229" actId="14100"/>
          <ac:picMkLst>
            <pc:docMk/>
            <pc:sldMk cId="3758706175" sldId="300"/>
            <ac:picMk id="4098" creationId="{CA4155EA-9A41-4796-93F1-7B3C8EFFD940}"/>
          </ac:picMkLst>
        </pc:picChg>
        <pc:picChg chg="add del mod">
          <ac:chgData name="Kumar Pandey, Ajaiya" userId="347a0b8d-9fc8-467c-bb6e-bc45c811d1a4" providerId="ADAL" clId="{5D8B7E17-B77F-4198-8431-846DCFC2C150}" dt="2021-10-08T03:47:34.367" v="3225" actId="21"/>
          <ac:picMkLst>
            <pc:docMk/>
            <pc:sldMk cId="3758706175" sldId="300"/>
            <ac:picMk id="4100" creationId="{B29741EF-097A-49EF-88F4-5134BFA6BA79}"/>
          </ac:picMkLst>
        </pc:picChg>
      </pc:sldChg>
      <pc:sldChg chg="addSp delSp modSp add mod ord setBg">
        <pc:chgData name="Kumar Pandey, Ajaiya" userId="347a0b8d-9fc8-467c-bb6e-bc45c811d1a4" providerId="ADAL" clId="{5D8B7E17-B77F-4198-8431-846DCFC2C150}" dt="2021-10-09T00:53:01.362" v="5230"/>
        <pc:sldMkLst>
          <pc:docMk/>
          <pc:sldMk cId="1821502361" sldId="301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821502361" sldId="301"/>
            <ac:spMk id="3" creationId="{97773F0F-5451-4C92-AECF-4B701A42EE5A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821502361" sldId="301"/>
            <ac:spMk id="4" creationId="{9F45E998-9A91-4B58-98FA-BA708C7AF266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1821502361" sldId="301"/>
            <ac:spMk id="5" creationId="{AC145182-2259-4DB7-B66B-A47478BE4FCE}"/>
          </ac:spMkLst>
        </pc:spChg>
        <pc:spChg chg="add mod">
          <ac:chgData name="Kumar Pandey, Ajaiya" userId="347a0b8d-9fc8-467c-bb6e-bc45c811d1a4" providerId="ADAL" clId="{5D8B7E17-B77F-4198-8431-846DCFC2C150}" dt="2021-10-08T19:18:28.418" v="4121" actId="20577"/>
          <ac:spMkLst>
            <pc:docMk/>
            <pc:sldMk cId="1821502361" sldId="301"/>
            <ac:spMk id="6" creationId="{11A84D4B-569B-43BE-9392-0586E6E69B68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1821502361" sldId="301"/>
            <ac:spMk id="7" creationId="{FAD5BFD8-60DD-4887-86F9-A79E00E3EBE4}"/>
          </ac:spMkLst>
        </pc:spChg>
        <pc:spChg chg="mod">
          <ac:chgData name="Kumar Pandey, Ajaiya" userId="347a0b8d-9fc8-467c-bb6e-bc45c811d1a4" providerId="ADAL" clId="{5D8B7E17-B77F-4198-8431-846DCFC2C150}" dt="2021-10-08T03:53:55.019" v="3287" actId="1076"/>
          <ac:spMkLst>
            <pc:docMk/>
            <pc:sldMk cId="1821502361" sldId="301"/>
            <ac:spMk id="17" creationId="{099D46F7-5D5F-452E-BAEF-D3034398CB35}"/>
          </ac:spMkLst>
        </pc:spChg>
        <pc:picChg chg="del">
          <ac:chgData name="Kumar Pandey, Ajaiya" userId="347a0b8d-9fc8-467c-bb6e-bc45c811d1a4" providerId="ADAL" clId="{5D8B7E17-B77F-4198-8431-846DCFC2C150}" dt="2021-10-07T23:06:19.648" v="1311" actId="478"/>
          <ac:picMkLst>
            <pc:docMk/>
            <pc:sldMk cId="1821502361" sldId="301"/>
            <ac:picMk id="4098" creationId="{CA4155EA-9A41-4796-93F1-7B3C8EFFD940}"/>
          </ac:picMkLst>
        </pc:picChg>
        <pc:picChg chg="del">
          <ac:chgData name="Kumar Pandey, Ajaiya" userId="347a0b8d-9fc8-467c-bb6e-bc45c811d1a4" providerId="ADAL" clId="{5D8B7E17-B77F-4198-8431-846DCFC2C150}" dt="2021-10-07T23:06:17.928" v="1310" actId="478"/>
          <ac:picMkLst>
            <pc:docMk/>
            <pc:sldMk cId="1821502361" sldId="301"/>
            <ac:picMk id="4100" creationId="{B29741EF-097A-49EF-88F4-5134BFA6BA79}"/>
          </ac:picMkLst>
        </pc:picChg>
      </pc:sldChg>
      <pc:sldChg chg="delSp modSp add del mod">
        <pc:chgData name="Kumar Pandey, Ajaiya" userId="347a0b8d-9fc8-467c-bb6e-bc45c811d1a4" providerId="ADAL" clId="{5D8B7E17-B77F-4198-8431-846DCFC2C150}" dt="2021-10-07T23:51:31.904" v="1919" actId="47"/>
        <pc:sldMkLst>
          <pc:docMk/>
          <pc:sldMk cId="4207508057" sldId="302"/>
        </pc:sldMkLst>
        <pc:spChg chg="del mod">
          <ac:chgData name="Kumar Pandey, Ajaiya" userId="347a0b8d-9fc8-467c-bb6e-bc45c811d1a4" providerId="ADAL" clId="{5D8B7E17-B77F-4198-8431-846DCFC2C150}" dt="2021-10-07T23:49:40.609" v="1907"/>
          <ac:spMkLst>
            <pc:docMk/>
            <pc:sldMk cId="4207508057" sldId="302"/>
            <ac:spMk id="6" creationId="{11A84D4B-569B-43BE-9392-0586E6E69B68}"/>
          </ac:spMkLst>
        </pc:spChg>
        <pc:spChg chg="mod">
          <ac:chgData name="Kumar Pandey, Ajaiya" userId="347a0b8d-9fc8-467c-bb6e-bc45c811d1a4" providerId="ADAL" clId="{5D8B7E17-B77F-4198-8431-846DCFC2C150}" dt="2021-10-07T23:27:44.865" v="1589" actId="6549"/>
          <ac:spMkLst>
            <pc:docMk/>
            <pc:sldMk cId="4207508057" sldId="302"/>
            <ac:spMk id="17" creationId="{099D46F7-5D5F-452E-BAEF-D3034398CB35}"/>
          </ac:spMkLst>
        </pc:spChg>
      </pc:sldChg>
      <pc:sldChg chg="addSp delSp modSp add mod ord setBg">
        <pc:chgData name="Kumar Pandey, Ajaiya" userId="347a0b8d-9fc8-467c-bb6e-bc45c811d1a4" providerId="ADAL" clId="{5D8B7E17-B77F-4198-8431-846DCFC2C150}" dt="2021-10-09T01:05:01.558" v="5445" actId="1076"/>
        <pc:sldMkLst>
          <pc:docMk/>
          <pc:sldMk cId="3058535666" sldId="303"/>
        </pc:sldMkLst>
        <pc:spChg chg="add">
          <ac:chgData name="Kumar Pandey, Ajaiya" userId="347a0b8d-9fc8-467c-bb6e-bc45c811d1a4" providerId="ADAL" clId="{5D8B7E17-B77F-4198-8431-846DCFC2C150}" dt="2021-10-07T23:34:06.285" v="1599"/>
          <ac:spMkLst>
            <pc:docMk/>
            <pc:sldMk cId="3058535666" sldId="303"/>
            <ac:spMk id="2" creationId="{2EC126DD-9FB1-45BF-B6CF-3BA4741F60BC}"/>
          </ac:spMkLst>
        </pc:spChg>
        <pc:spChg chg="add mod">
          <ac:chgData name="Kumar Pandey, Ajaiya" userId="347a0b8d-9fc8-467c-bb6e-bc45c811d1a4" providerId="ADAL" clId="{5D8B7E17-B77F-4198-8431-846DCFC2C150}" dt="2021-10-07T23:47:02.500" v="1806" actId="1035"/>
          <ac:spMkLst>
            <pc:docMk/>
            <pc:sldMk cId="3058535666" sldId="303"/>
            <ac:spMk id="3" creationId="{198C3614-9B9B-49F1-BFE2-D32723CC005D}"/>
          </ac:spMkLst>
        </pc:spChg>
        <pc:spChg chg="del mod">
          <ac:chgData name="Kumar Pandey, Ajaiya" userId="347a0b8d-9fc8-467c-bb6e-bc45c811d1a4" providerId="ADAL" clId="{5D8B7E17-B77F-4198-8431-846DCFC2C150}" dt="2021-10-07T23:30:01.174" v="1593" actId="478"/>
          <ac:spMkLst>
            <pc:docMk/>
            <pc:sldMk cId="3058535666" sldId="303"/>
            <ac:spMk id="6" creationId="{11A84D4B-569B-43BE-9392-0586E6E69B68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058535666" sldId="303"/>
            <ac:spMk id="8" creationId="{3E3F2392-9545-4D40-8719-ABACF8B5E004}"/>
          </ac:spMkLst>
        </pc:spChg>
        <pc:spChg chg="add mod">
          <ac:chgData name="Kumar Pandey, Ajaiya" userId="347a0b8d-9fc8-467c-bb6e-bc45c811d1a4" providerId="ADAL" clId="{5D8B7E17-B77F-4198-8431-846DCFC2C150}" dt="2021-10-07T23:47:06.964" v="1807" actId="1076"/>
          <ac:spMkLst>
            <pc:docMk/>
            <pc:sldMk cId="3058535666" sldId="303"/>
            <ac:spMk id="9" creationId="{2B2B6426-661F-46C4-B20D-3CECC93705ED}"/>
          </ac:spMkLst>
        </pc:spChg>
        <pc:spChg chg="add mod">
          <ac:chgData name="Kumar Pandey, Ajaiya" userId="347a0b8d-9fc8-467c-bb6e-bc45c811d1a4" providerId="ADAL" clId="{5D8B7E17-B77F-4198-8431-846DCFC2C150}" dt="2021-10-07T23:47:10.836" v="1808" actId="1076"/>
          <ac:spMkLst>
            <pc:docMk/>
            <pc:sldMk cId="3058535666" sldId="303"/>
            <ac:spMk id="10" creationId="{4818CF80-A4B2-4828-8D32-CC9A776C842B}"/>
          </ac:spMkLst>
        </pc:spChg>
        <pc:spChg chg="add mod">
          <ac:chgData name="Kumar Pandey, Ajaiya" userId="347a0b8d-9fc8-467c-bb6e-bc45c811d1a4" providerId="ADAL" clId="{5D8B7E17-B77F-4198-8431-846DCFC2C150}" dt="2021-10-07T23:50:49.127" v="1918" actId="14100"/>
          <ac:spMkLst>
            <pc:docMk/>
            <pc:sldMk cId="3058535666" sldId="303"/>
            <ac:spMk id="11" creationId="{854AA0CD-29ED-4FB8-ACEB-29F9AF06CB2C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058535666" sldId="303"/>
            <ac:spMk id="12" creationId="{2D563905-3F54-459D-B44A-30FA47BC4746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058535666" sldId="303"/>
            <ac:spMk id="13" creationId="{238B9F55-4456-43B3-B5B5-AB6BFEAC8276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058535666" sldId="303"/>
            <ac:spMk id="14" creationId="{EB6A4A5F-89B2-4930-9146-381EEF368340}"/>
          </ac:spMkLst>
        </pc:spChg>
        <pc:spChg chg="mod">
          <ac:chgData name="Kumar Pandey, Ajaiya" userId="347a0b8d-9fc8-467c-bb6e-bc45c811d1a4" providerId="ADAL" clId="{5D8B7E17-B77F-4198-8431-846DCFC2C150}" dt="2021-10-09T01:05:01.558" v="5445" actId="1076"/>
          <ac:spMkLst>
            <pc:docMk/>
            <pc:sldMk cId="3058535666" sldId="303"/>
            <ac:spMk id="17" creationId="{099D46F7-5D5F-452E-BAEF-D3034398CB35}"/>
          </ac:spMkLst>
        </pc:spChg>
        <pc:graphicFrameChg chg="add del">
          <ac:chgData name="Kumar Pandey, Ajaiya" userId="347a0b8d-9fc8-467c-bb6e-bc45c811d1a4" providerId="ADAL" clId="{5D8B7E17-B77F-4198-8431-846DCFC2C150}" dt="2021-10-07T23:48:36.256" v="1896" actId="3680"/>
          <ac:graphicFrameMkLst>
            <pc:docMk/>
            <pc:sldMk cId="3058535666" sldId="303"/>
            <ac:graphicFrameMk id="4" creationId="{5762FAB0-97B7-436D-A04D-E83D1E06ADA1}"/>
          </ac:graphicFrameMkLst>
        </pc:graphicFrameChg>
        <pc:graphicFrameChg chg="add mod modGraphic">
          <ac:chgData name="Kumar Pandey, Ajaiya" userId="347a0b8d-9fc8-467c-bb6e-bc45c811d1a4" providerId="ADAL" clId="{5D8B7E17-B77F-4198-8431-846DCFC2C150}" dt="2021-10-08T19:33:26.752" v="4143" actId="20577"/>
          <ac:graphicFrameMkLst>
            <pc:docMk/>
            <pc:sldMk cId="3058535666" sldId="303"/>
            <ac:graphicFrameMk id="5" creationId="{8F7E2E1A-8FCB-4576-B5C1-C33E0240608F}"/>
          </ac:graphicFrameMkLst>
        </pc:graphicFrameChg>
        <pc:picChg chg="add mod">
          <ac:chgData name="Kumar Pandey, Ajaiya" userId="347a0b8d-9fc8-467c-bb6e-bc45c811d1a4" providerId="ADAL" clId="{5D8B7E17-B77F-4198-8431-846DCFC2C150}" dt="2021-10-07T23:57:03.979" v="1960" actId="14100"/>
          <ac:picMkLst>
            <pc:docMk/>
            <pc:sldMk cId="3058535666" sldId="303"/>
            <ac:picMk id="7" creationId="{0D1DAAF9-F4EF-4FD2-92EE-6BF58E7C4C08}"/>
          </ac:picMkLst>
        </pc:picChg>
        <pc:picChg chg="add mod">
          <ac:chgData name="Kumar Pandey, Ajaiya" userId="347a0b8d-9fc8-467c-bb6e-bc45c811d1a4" providerId="ADAL" clId="{5D8B7E17-B77F-4198-8431-846DCFC2C150}" dt="2021-10-07T23:56:58.697" v="1959" actId="14100"/>
          <ac:picMkLst>
            <pc:docMk/>
            <pc:sldMk cId="3058535666" sldId="303"/>
            <ac:picMk id="5122" creationId="{FA209244-79BD-4C3B-B94F-1B5E1E106E26}"/>
          </ac:picMkLst>
        </pc:picChg>
        <pc:picChg chg="add mod">
          <ac:chgData name="Kumar Pandey, Ajaiya" userId="347a0b8d-9fc8-467c-bb6e-bc45c811d1a4" providerId="ADAL" clId="{5D8B7E17-B77F-4198-8431-846DCFC2C150}" dt="2021-10-07T23:56:55.161" v="1958" actId="14100"/>
          <ac:picMkLst>
            <pc:docMk/>
            <pc:sldMk cId="3058535666" sldId="303"/>
            <ac:picMk id="5126" creationId="{A970FD57-F177-46DE-BCCC-96682C98AB14}"/>
          </ac:picMkLst>
        </pc:picChg>
      </pc:sldChg>
      <pc:sldChg chg="addSp delSp modSp add mod setBg">
        <pc:chgData name="Kumar Pandey, Ajaiya" userId="347a0b8d-9fc8-467c-bb6e-bc45c811d1a4" providerId="ADAL" clId="{5D8B7E17-B77F-4198-8431-846DCFC2C150}" dt="2021-10-08T20:16:48.397" v="4501"/>
        <pc:sldMkLst>
          <pc:docMk/>
          <pc:sldMk cId="438585491" sldId="304"/>
        </pc:sldMkLst>
        <pc:spChg chg="add mod">
          <ac:chgData name="Kumar Pandey, Ajaiya" userId="347a0b8d-9fc8-467c-bb6e-bc45c811d1a4" providerId="ADAL" clId="{5D8B7E17-B77F-4198-8431-846DCFC2C150}" dt="2021-10-07T23:34:42.085" v="1602"/>
          <ac:spMkLst>
            <pc:docMk/>
            <pc:sldMk cId="438585491" sldId="304"/>
            <ac:spMk id="3" creationId="{C0BD6579-6778-43FC-B4B3-24D63FB2C89F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438585491" sldId="304"/>
            <ac:spMk id="5" creationId="{E2C8749C-2821-4C94-B0AA-5CE665C6EEC0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438585491" sldId="304"/>
            <ac:spMk id="6" creationId="{1A7B0DC2-A751-4D1F-AB37-C46FBDE1F9D8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438585491" sldId="304"/>
            <ac:spMk id="8" creationId="{FDEDD6E5-25C7-4B20-AA93-A5F4911C382B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438585491" sldId="304"/>
            <ac:spMk id="9" creationId="{6DC74BE3-DF0A-4419-A332-D70ED77AF224}"/>
          </ac:spMkLst>
        </pc:spChg>
        <pc:spChg chg="mod">
          <ac:chgData name="Kumar Pandey, Ajaiya" userId="347a0b8d-9fc8-467c-bb6e-bc45c811d1a4" providerId="ADAL" clId="{5D8B7E17-B77F-4198-8431-846DCFC2C150}" dt="2021-10-07T23:55:22.837" v="1957"/>
          <ac:spMkLst>
            <pc:docMk/>
            <pc:sldMk cId="438585491" sldId="304"/>
            <ac:spMk id="17" creationId="{099D46F7-5D5F-452E-BAEF-D3034398CB35}"/>
          </ac:spMkLst>
        </pc:spChg>
        <pc:graphicFrameChg chg="add mod modGraphic">
          <ac:chgData name="Kumar Pandey, Ajaiya" userId="347a0b8d-9fc8-467c-bb6e-bc45c811d1a4" providerId="ADAL" clId="{5D8B7E17-B77F-4198-8431-846DCFC2C150}" dt="2021-10-08T19:35:04.362" v="4157" actId="20577"/>
          <ac:graphicFrameMkLst>
            <pc:docMk/>
            <pc:sldMk cId="438585491" sldId="304"/>
            <ac:graphicFrameMk id="7" creationId="{AD5B228A-F6C0-42AF-B6FF-A15CDEA3BEC7}"/>
          </ac:graphicFrameMkLst>
        </pc:graphicFrameChg>
        <pc:picChg chg="add del mod">
          <ac:chgData name="Kumar Pandey, Ajaiya" userId="347a0b8d-9fc8-467c-bb6e-bc45c811d1a4" providerId="ADAL" clId="{5D8B7E17-B77F-4198-8431-846DCFC2C150}" dt="2021-10-07T23:35:23.955" v="1605" actId="21"/>
          <ac:picMkLst>
            <pc:docMk/>
            <pc:sldMk cId="438585491" sldId="304"/>
            <ac:picMk id="4" creationId="{6D8EFF80-8F80-425D-85B4-68E9BBB50254}"/>
          </ac:picMkLst>
        </pc:picChg>
        <pc:picChg chg="del">
          <ac:chgData name="Kumar Pandey, Ajaiya" userId="347a0b8d-9fc8-467c-bb6e-bc45c811d1a4" providerId="ADAL" clId="{5D8B7E17-B77F-4198-8431-846DCFC2C150}" dt="2021-10-07T23:34:39.958" v="1601" actId="478"/>
          <ac:picMkLst>
            <pc:docMk/>
            <pc:sldMk cId="438585491" sldId="304"/>
            <ac:picMk id="5122" creationId="{FA209244-79BD-4C3B-B94F-1B5E1E106E26}"/>
          </ac:picMkLst>
        </pc:picChg>
      </pc:sldChg>
      <pc:sldChg chg="addSp delSp modSp add mod setBg setClrOvrMap delDesignElem">
        <pc:chgData name="Kumar Pandey, Ajaiya" userId="347a0b8d-9fc8-467c-bb6e-bc45c811d1a4" providerId="ADAL" clId="{5D8B7E17-B77F-4198-8431-846DCFC2C150}" dt="2021-10-09T01:29:43.889" v="5674" actId="164"/>
        <pc:sldMkLst>
          <pc:docMk/>
          <pc:sldMk cId="3868427539" sldId="305"/>
        </pc:sldMkLst>
        <pc:spChg chg="add mod">
          <ac:chgData name="Kumar Pandey, Ajaiya" userId="347a0b8d-9fc8-467c-bb6e-bc45c811d1a4" providerId="ADAL" clId="{5D8B7E17-B77F-4198-8431-846DCFC2C150}" dt="2021-10-09T01:27:30.475" v="5649" actId="1076"/>
          <ac:spMkLst>
            <pc:docMk/>
            <pc:sldMk cId="3868427539" sldId="305"/>
            <ac:spMk id="2" creationId="{425219DD-435C-4095-A29D-7817358BC492}"/>
          </ac:spMkLst>
        </pc:spChg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868427539" sldId="305"/>
            <ac:spMk id="2" creationId="{C383D706-D1E7-4B79-88BB-C81D9B69C98A}"/>
          </ac:spMkLst>
        </pc:spChg>
        <pc:spChg chg="add mod">
          <ac:chgData name="Kumar Pandey, Ajaiya" userId="347a0b8d-9fc8-467c-bb6e-bc45c811d1a4" providerId="ADAL" clId="{5D8B7E17-B77F-4198-8431-846DCFC2C150}" dt="2021-10-09T01:29:43.889" v="5674" actId="164"/>
          <ac:spMkLst>
            <pc:docMk/>
            <pc:sldMk cId="3868427539" sldId="305"/>
            <ac:spMk id="3" creationId="{8DDFD0F3-C69A-4458-B1CF-122FC196D3E4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868427539" sldId="305"/>
            <ac:spMk id="3" creationId="{9A0E06E1-B890-400B-A9FB-98B1E9F3C95D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868427539" sldId="305"/>
            <ac:spMk id="4" creationId="{3AFF202F-C51A-46DB-9F2A-09B8C6CFFD4D}"/>
          </ac:spMkLst>
        </pc:spChg>
        <pc:spChg chg="del mod">
          <ac:chgData name="Kumar Pandey, Ajaiya" userId="347a0b8d-9fc8-467c-bb6e-bc45c811d1a4" providerId="ADAL" clId="{5D8B7E17-B77F-4198-8431-846DCFC2C150}" dt="2021-10-08T20:18:50.961" v="4517" actId="26606"/>
          <ac:spMkLst>
            <pc:docMk/>
            <pc:sldMk cId="3868427539" sldId="305"/>
            <ac:spMk id="5" creationId="{08E8D619-7A85-4175-875C-2C54C5206E60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868427539" sldId="305"/>
            <ac:spMk id="6" creationId="{478C2AF2-EFB4-47A9-8518-FD52F81846B6}"/>
          </ac:spMkLst>
        </pc:spChg>
        <pc:spChg chg="add mod">
          <ac:chgData name="Kumar Pandey, Ajaiya" userId="347a0b8d-9fc8-467c-bb6e-bc45c811d1a4" providerId="ADAL" clId="{5D8B7E17-B77F-4198-8431-846DCFC2C150}" dt="2021-10-09T01:29:43.889" v="5674" actId="164"/>
          <ac:spMkLst>
            <pc:docMk/>
            <pc:sldMk cId="3868427539" sldId="305"/>
            <ac:spMk id="10" creationId="{4D857BFB-86E7-4D9F-B404-1B7321C0945B}"/>
          </ac:spMkLst>
        </pc:spChg>
        <pc:spChg chg="del">
          <ac:chgData name="Kumar Pandey, Ajaiya" userId="347a0b8d-9fc8-467c-bb6e-bc45c811d1a4" providerId="ADAL" clId="{5D8B7E17-B77F-4198-8431-846DCFC2C150}" dt="2021-10-08T01:46:44.708" v="2265" actId="478"/>
          <ac:spMkLst>
            <pc:docMk/>
            <pc:sldMk cId="3868427539" sldId="305"/>
            <ac:spMk id="17" creationId="{099D46F7-5D5F-452E-BAEF-D3034398CB35}"/>
          </ac:spMkLst>
        </pc:spChg>
        <pc:spChg chg="mod ord">
          <ac:chgData name="Kumar Pandey, Ajaiya" userId="347a0b8d-9fc8-467c-bb6e-bc45c811d1a4" providerId="ADAL" clId="{5D8B7E17-B77F-4198-8431-846DCFC2C150}" dt="2021-10-09T01:29:43.889" v="5674" actId="164"/>
          <ac:spMkLst>
            <pc:docMk/>
            <pc:sldMk cId="3868427539" sldId="305"/>
            <ac:spMk id="18" creationId="{2F997686-0A84-4B36-A5CA-91B7625FADC1}"/>
          </ac:spMkLst>
        </pc:spChg>
        <pc:spChg chg="add del">
          <ac:chgData name="Kumar Pandey, Ajaiya" userId="347a0b8d-9fc8-467c-bb6e-bc45c811d1a4" providerId="ADAL" clId="{5D8B7E17-B77F-4198-8431-846DCFC2C150}" dt="2021-10-08T20:18:47.100" v="4514" actId="26606"/>
          <ac:spMkLst>
            <pc:docMk/>
            <pc:sldMk cId="3868427539" sldId="305"/>
            <ac:spMk id="23" creationId="{26A3F16E-CC60-4737-8CBB-9568A351D30B}"/>
          </ac:spMkLst>
        </pc:spChg>
        <pc:spChg chg="add del">
          <ac:chgData name="Kumar Pandey, Ajaiya" userId="347a0b8d-9fc8-467c-bb6e-bc45c811d1a4" providerId="ADAL" clId="{5D8B7E17-B77F-4198-8431-846DCFC2C150}" dt="2021-10-08T20:31:50.842" v="4659"/>
          <ac:spMkLst>
            <pc:docMk/>
            <pc:sldMk cId="3868427539" sldId="305"/>
            <ac:spMk id="24" creationId="{843DD86A-8FAA-443F-9211-42A2AE8A790C}"/>
          </ac:spMkLst>
        </pc:spChg>
        <pc:spChg chg="add del">
          <ac:chgData name="Kumar Pandey, Ajaiya" userId="347a0b8d-9fc8-467c-bb6e-bc45c811d1a4" providerId="ADAL" clId="{5D8B7E17-B77F-4198-8431-846DCFC2C150}" dt="2021-10-08T20:18:47.100" v="4514" actId="26606"/>
          <ac:spMkLst>
            <pc:docMk/>
            <pc:sldMk cId="3868427539" sldId="305"/>
            <ac:spMk id="25" creationId="{C0DABE73-66EA-42B0-AB0A-9FB1C0AD7AEB}"/>
          </ac:spMkLst>
        </pc:spChg>
        <pc:spChg chg="add del">
          <ac:chgData name="Kumar Pandey, Ajaiya" userId="347a0b8d-9fc8-467c-bb6e-bc45c811d1a4" providerId="ADAL" clId="{5D8B7E17-B77F-4198-8431-846DCFC2C150}" dt="2021-10-08T20:31:50.842" v="4659"/>
          <ac:spMkLst>
            <pc:docMk/>
            <pc:sldMk cId="3868427539" sldId="305"/>
            <ac:spMk id="26" creationId="{C2A13AAE-18EB-4BDF-BAF7-F2F97B8D00D6}"/>
          </ac:spMkLst>
        </pc:spChg>
        <pc:spChg chg="add del">
          <ac:chgData name="Kumar Pandey, Ajaiya" userId="347a0b8d-9fc8-467c-bb6e-bc45c811d1a4" providerId="ADAL" clId="{5D8B7E17-B77F-4198-8431-846DCFC2C150}" dt="2021-10-08T20:18:50.876" v="4516" actId="26606"/>
          <ac:spMkLst>
            <pc:docMk/>
            <pc:sldMk cId="3868427539" sldId="305"/>
            <ac:spMk id="29" creationId="{6184FA60-56E6-4C39-B1D1-F8DA36DE1F3E}"/>
          </ac:spMkLst>
        </pc:spChg>
        <pc:grpChg chg="add mod">
          <ac:chgData name="Kumar Pandey, Ajaiya" userId="347a0b8d-9fc8-467c-bb6e-bc45c811d1a4" providerId="ADAL" clId="{5D8B7E17-B77F-4198-8431-846DCFC2C150}" dt="2021-10-09T01:29:43.889" v="5674" actId="164"/>
          <ac:grpSpMkLst>
            <pc:docMk/>
            <pc:sldMk cId="3868427539" sldId="305"/>
            <ac:grpSpMk id="4" creationId="{8B66F041-597B-40AF-AB66-4ADDF8A683D5}"/>
          </ac:grpSpMkLst>
        </pc:grpChg>
        <pc:graphicFrameChg chg="add mod">
          <ac:chgData name="Kumar Pandey, Ajaiya" userId="347a0b8d-9fc8-467c-bb6e-bc45c811d1a4" providerId="ADAL" clId="{5D8B7E17-B77F-4198-8431-846DCFC2C150}" dt="2021-10-09T01:06:19.423" v="5449" actId="14100"/>
          <ac:graphicFrameMkLst>
            <pc:docMk/>
            <pc:sldMk cId="3868427539" sldId="305"/>
            <ac:graphicFrameMk id="20" creationId="{7C783D0C-09BC-4860-9648-583DB7A5062F}"/>
          </ac:graphicFrameMkLst>
        </pc:graphicFrameChg>
        <pc:picChg chg="add del">
          <ac:chgData name="Kumar Pandey, Ajaiya" userId="347a0b8d-9fc8-467c-bb6e-bc45c811d1a4" providerId="ADAL" clId="{5D8B7E17-B77F-4198-8431-846DCFC2C150}" dt="2021-10-08T20:18:47.100" v="4514" actId="26606"/>
          <ac:picMkLst>
            <pc:docMk/>
            <pc:sldMk cId="3868427539" sldId="305"/>
            <ac:picMk id="27" creationId="{1E4917B9-5D95-4999-9E13-3568EDD42343}"/>
          </ac:picMkLst>
        </pc:picChg>
        <pc:picChg chg="add del">
          <ac:chgData name="Kumar Pandey, Ajaiya" userId="347a0b8d-9fc8-467c-bb6e-bc45c811d1a4" providerId="ADAL" clId="{5D8B7E17-B77F-4198-8431-846DCFC2C150}" dt="2021-10-08T20:31:50.842" v="4659"/>
          <ac:picMkLst>
            <pc:docMk/>
            <pc:sldMk cId="3868427539" sldId="305"/>
            <ac:picMk id="28" creationId="{0F5C1B21-B0DB-4206-99EE-C13D67038B93}"/>
          </ac:picMkLst>
        </pc:picChg>
        <pc:picChg chg="add del">
          <ac:chgData name="Kumar Pandey, Ajaiya" userId="347a0b8d-9fc8-467c-bb6e-bc45c811d1a4" providerId="ADAL" clId="{5D8B7E17-B77F-4198-8431-846DCFC2C150}" dt="2021-10-08T20:18:50.876" v="4516" actId="26606"/>
          <ac:picMkLst>
            <pc:docMk/>
            <pc:sldMk cId="3868427539" sldId="305"/>
            <ac:picMk id="30" creationId="{287356FD-82C7-4E0B-9494-355CAE397DA9}"/>
          </ac:picMkLst>
        </pc:picChg>
        <pc:picChg chg="add del">
          <ac:chgData name="Kumar Pandey, Ajaiya" userId="347a0b8d-9fc8-467c-bb6e-bc45c811d1a4" providerId="ADAL" clId="{5D8B7E17-B77F-4198-8431-846DCFC2C150}" dt="2021-10-08T20:31:50.842" v="4659"/>
          <ac:picMkLst>
            <pc:docMk/>
            <pc:sldMk cId="3868427539" sldId="305"/>
            <ac:picMk id="32" creationId="{49261589-06E9-4B7C-A8F1-26648507B77B}"/>
          </ac:picMkLst>
        </pc:picChg>
      </pc:sldChg>
      <pc:sldChg chg="addSp delSp modSp add mod setBg setClrOvrMap delDesignElem">
        <pc:chgData name="Kumar Pandey, Ajaiya" userId="347a0b8d-9fc8-467c-bb6e-bc45c811d1a4" providerId="ADAL" clId="{5D8B7E17-B77F-4198-8431-846DCFC2C150}" dt="2021-10-09T01:41:55.921" v="5761" actId="20577"/>
        <pc:sldMkLst>
          <pc:docMk/>
          <pc:sldMk cId="260388045" sldId="306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60388045" sldId="306"/>
            <ac:spMk id="2" creationId="{2FE1D712-7B6D-4253-903A-3DB0183C3059}"/>
          </ac:spMkLst>
        </pc:spChg>
        <pc:spChg chg="add mod">
          <ac:chgData name="Kumar Pandey, Ajaiya" userId="347a0b8d-9fc8-467c-bb6e-bc45c811d1a4" providerId="ADAL" clId="{5D8B7E17-B77F-4198-8431-846DCFC2C150}" dt="2021-10-09T01:30:25.339" v="5679" actId="14100"/>
          <ac:spMkLst>
            <pc:docMk/>
            <pc:sldMk cId="260388045" sldId="306"/>
            <ac:spMk id="3" creationId="{21036ED2-D175-40E7-913F-FD9C30E1169D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60388045" sldId="306"/>
            <ac:spMk id="3" creationId="{4BC81740-11AF-4605-90BD-E472F475A01C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60388045" sldId="306"/>
            <ac:spMk id="4" creationId="{03771BB0-454F-4A0B-A4B3-62524DC4942F}"/>
          </ac:spMkLst>
        </pc:spChg>
        <pc:spChg chg="del mod">
          <ac:chgData name="Kumar Pandey, Ajaiya" userId="347a0b8d-9fc8-467c-bb6e-bc45c811d1a4" providerId="ADAL" clId="{5D8B7E17-B77F-4198-8431-846DCFC2C150}" dt="2021-10-08T20:19:26.256" v="4518" actId="26606"/>
          <ac:spMkLst>
            <pc:docMk/>
            <pc:sldMk cId="260388045" sldId="306"/>
            <ac:spMk id="5" creationId="{08E8D619-7A85-4175-875C-2C54C5206E60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60388045" sldId="306"/>
            <ac:spMk id="6" creationId="{94F147E8-38D6-4448-BF1D-0F5FF3E15E41}"/>
          </ac:spMkLst>
        </pc:spChg>
        <pc:spChg chg="add mod">
          <ac:chgData name="Kumar Pandey, Ajaiya" userId="347a0b8d-9fc8-467c-bb6e-bc45c811d1a4" providerId="ADAL" clId="{5D8B7E17-B77F-4198-8431-846DCFC2C150}" dt="2021-10-08T22:08:34.901" v="5211"/>
          <ac:spMkLst>
            <pc:docMk/>
            <pc:sldMk cId="260388045" sldId="306"/>
            <ac:spMk id="9" creationId="{70EBB262-90B8-4927-8AD3-17259DE1C739}"/>
          </ac:spMkLst>
        </pc:spChg>
        <pc:spChg chg="add del mod">
          <ac:chgData name="Kumar Pandey, Ajaiya" userId="347a0b8d-9fc8-467c-bb6e-bc45c811d1a4" providerId="ADAL" clId="{5D8B7E17-B77F-4198-8431-846DCFC2C150}" dt="2021-10-09T01:29:53.414" v="5675" actId="478"/>
          <ac:spMkLst>
            <pc:docMk/>
            <pc:sldMk cId="260388045" sldId="306"/>
            <ac:spMk id="11" creationId="{9DC71608-C51A-4AD7-966A-C917C08F7062}"/>
          </ac:spMkLst>
        </pc:spChg>
        <pc:spChg chg="add mod">
          <ac:chgData name="Kumar Pandey, Ajaiya" userId="347a0b8d-9fc8-467c-bb6e-bc45c811d1a4" providerId="ADAL" clId="{5D8B7E17-B77F-4198-8431-846DCFC2C150}" dt="2021-10-09T01:33:16.762" v="5731" actId="20577"/>
          <ac:spMkLst>
            <pc:docMk/>
            <pc:sldMk cId="260388045" sldId="306"/>
            <ac:spMk id="12" creationId="{3642EC89-1341-45A3-A44D-C0B0D188C064}"/>
          </ac:spMkLst>
        </pc:spChg>
        <pc:spChg chg="mod">
          <ac:chgData name="Kumar Pandey, Ajaiya" userId="347a0b8d-9fc8-467c-bb6e-bc45c811d1a4" providerId="ADAL" clId="{5D8B7E17-B77F-4198-8431-846DCFC2C150}" dt="2021-10-09T01:29:54.890" v="5676"/>
          <ac:spMkLst>
            <pc:docMk/>
            <pc:sldMk cId="260388045" sldId="306"/>
            <ac:spMk id="14" creationId="{920878AB-1F2A-416E-9446-1BB316FE8268}"/>
          </ac:spMkLst>
        </pc:spChg>
        <pc:spChg chg="mod">
          <ac:chgData name="Kumar Pandey, Ajaiya" userId="347a0b8d-9fc8-467c-bb6e-bc45c811d1a4" providerId="ADAL" clId="{5D8B7E17-B77F-4198-8431-846DCFC2C150}" dt="2021-10-09T01:29:54.890" v="5676"/>
          <ac:spMkLst>
            <pc:docMk/>
            <pc:sldMk cId="260388045" sldId="306"/>
            <ac:spMk id="15" creationId="{4BA58605-ADF8-42D7-A1DB-4C2C6E982143}"/>
          </ac:spMkLst>
        </pc:spChg>
        <pc:spChg chg="mod">
          <ac:chgData name="Kumar Pandey, Ajaiya" userId="347a0b8d-9fc8-467c-bb6e-bc45c811d1a4" providerId="ADAL" clId="{5D8B7E17-B77F-4198-8431-846DCFC2C150}" dt="2021-10-09T01:29:54.890" v="5676"/>
          <ac:spMkLst>
            <pc:docMk/>
            <pc:sldMk cId="260388045" sldId="306"/>
            <ac:spMk id="16" creationId="{740CA00F-B229-4A9E-B978-A455EB9D80B9}"/>
          </ac:spMkLst>
        </pc:spChg>
        <pc:spChg chg="del mod">
          <ac:chgData name="Kumar Pandey, Ajaiya" userId="347a0b8d-9fc8-467c-bb6e-bc45c811d1a4" providerId="ADAL" clId="{5D8B7E17-B77F-4198-8431-846DCFC2C150}" dt="2021-10-09T01:28:29.489" v="5670" actId="478"/>
          <ac:spMkLst>
            <pc:docMk/>
            <pc:sldMk cId="260388045" sldId="306"/>
            <ac:spMk id="18" creationId="{2F997686-0A84-4B36-A5CA-91B7625FADC1}"/>
          </ac:spMkLst>
        </pc:spChg>
        <pc:spChg chg="add del">
          <ac:chgData name="Kumar Pandey, Ajaiya" userId="347a0b8d-9fc8-467c-bb6e-bc45c811d1a4" providerId="ADAL" clId="{5D8B7E17-B77F-4198-8431-846DCFC2C150}" dt="2021-10-08T20:31:50.842" v="4659"/>
          <ac:spMkLst>
            <pc:docMk/>
            <pc:sldMk cId="260388045" sldId="306"/>
            <ac:spMk id="24" creationId="{843DD86A-8FAA-443F-9211-42A2AE8A790C}"/>
          </ac:spMkLst>
        </pc:spChg>
        <pc:spChg chg="add del">
          <ac:chgData name="Kumar Pandey, Ajaiya" userId="347a0b8d-9fc8-467c-bb6e-bc45c811d1a4" providerId="ADAL" clId="{5D8B7E17-B77F-4198-8431-846DCFC2C150}" dt="2021-10-08T20:31:50.842" v="4659"/>
          <ac:spMkLst>
            <pc:docMk/>
            <pc:sldMk cId="260388045" sldId="306"/>
            <ac:spMk id="26" creationId="{C2A13AAE-18EB-4BDF-BAF7-F2F97B8D00D6}"/>
          </ac:spMkLst>
        </pc:spChg>
        <pc:grpChg chg="add mod">
          <ac:chgData name="Kumar Pandey, Ajaiya" userId="347a0b8d-9fc8-467c-bb6e-bc45c811d1a4" providerId="ADAL" clId="{5D8B7E17-B77F-4198-8431-846DCFC2C150}" dt="2021-10-09T01:29:54.890" v="5676"/>
          <ac:grpSpMkLst>
            <pc:docMk/>
            <pc:sldMk cId="260388045" sldId="306"/>
            <ac:grpSpMk id="13" creationId="{2C57D006-65C9-4C51-A1FC-B4D45631F4A6}"/>
          </ac:grpSpMkLst>
        </pc:grpChg>
        <pc:graphicFrameChg chg="add mod">
          <ac:chgData name="Kumar Pandey, Ajaiya" userId="347a0b8d-9fc8-467c-bb6e-bc45c811d1a4" providerId="ADAL" clId="{5D8B7E17-B77F-4198-8431-846DCFC2C150}" dt="2021-10-09T01:41:55.921" v="5761" actId="20577"/>
          <ac:graphicFrameMkLst>
            <pc:docMk/>
            <pc:sldMk cId="260388045" sldId="306"/>
            <ac:graphicFrameMk id="20" creationId="{CEA99E69-4CCE-468D-A81D-D08F16AFDAF0}"/>
          </ac:graphicFrameMkLst>
        </pc:graphicFrameChg>
        <pc:picChg chg="add del">
          <ac:chgData name="Kumar Pandey, Ajaiya" userId="347a0b8d-9fc8-467c-bb6e-bc45c811d1a4" providerId="ADAL" clId="{5D8B7E17-B77F-4198-8431-846DCFC2C150}" dt="2021-10-08T20:31:50.842" v="4659"/>
          <ac:picMkLst>
            <pc:docMk/>
            <pc:sldMk cId="260388045" sldId="306"/>
            <ac:picMk id="28" creationId="{0F5C1B21-B0DB-4206-99EE-C13D67038B93}"/>
          </ac:picMkLst>
        </pc:picChg>
        <pc:picChg chg="add del">
          <ac:chgData name="Kumar Pandey, Ajaiya" userId="347a0b8d-9fc8-467c-bb6e-bc45c811d1a4" providerId="ADAL" clId="{5D8B7E17-B77F-4198-8431-846DCFC2C150}" dt="2021-10-08T20:31:50.842" v="4659"/>
          <ac:picMkLst>
            <pc:docMk/>
            <pc:sldMk cId="260388045" sldId="306"/>
            <ac:picMk id="30" creationId="{49261589-06E9-4B7C-A8F1-26648507B77B}"/>
          </ac:picMkLst>
        </pc:picChg>
      </pc:sldChg>
      <pc:sldChg chg="addSp delSp modSp add del mod">
        <pc:chgData name="Kumar Pandey, Ajaiya" userId="347a0b8d-9fc8-467c-bb6e-bc45c811d1a4" providerId="ADAL" clId="{5D8B7E17-B77F-4198-8431-846DCFC2C150}" dt="2021-10-08T03:36:22.872" v="3209" actId="2696"/>
        <pc:sldMkLst>
          <pc:docMk/>
          <pc:sldMk cId="1294625579" sldId="307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294625579" sldId="307"/>
            <ac:spMk id="2" creationId="{2EB8073D-C107-4643-A9B5-3CFD866FF0B8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294625579" sldId="307"/>
            <ac:spMk id="3" creationId="{48FBE4D4-43C0-4C1E-BB0E-AB3A8CEAD06C}"/>
          </ac:spMkLst>
        </pc:spChg>
        <pc:spChg chg="mod">
          <ac:chgData name="Kumar Pandey, Ajaiya" userId="347a0b8d-9fc8-467c-bb6e-bc45c811d1a4" providerId="ADAL" clId="{5D8B7E17-B77F-4198-8431-846DCFC2C150}" dt="2021-10-08T01:57:12.729" v="2461" actId="207"/>
          <ac:spMkLst>
            <pc:docMk/>
            <pc:sldMk cId="1294625579" sldId="307"/>
            <ac:spMk id="5" creationId="{08E8D619-7A85-4175-875C-2C54C5206E60}"/>
          </ac:spMkLst>
        </pc:spChg>
        <pc:spChg chg="mod">
          <ac:chgData name="Kumar Pandey, Ajaiya" userId="347a0b8d-9fc8-467c-bb6e-bc45c811d1a4" providerId="ADAL" clId="{5D8B7E17-B77F-4198-8431-846DCFC2C150}" dt="2021-10-08T01:57:02.939" v="2460" actId="6549"/>
          <ac:spMkLst>
            <pc:docMk/>
            <pc:sldMk cId="1294625579" sldId="307"/>
            <ac:spMk id="18" creationId="{2F997686-0A84-4B36-A5CA-91B7625FADC1}"/>
          </ac:spMkLst>
        </pc:spChg>
      </pc:sldChg>
      <pc:sldChg chg="addSp delSp modSp add mod setBg delDesignElem">
        <pc:chgData name="Kumar Pandey, Ajaiya" userId="347a0b8d-9fc8-467c-bb6e-bc45c811d1a4" providerId="ADAL" clId="{5D8B7E17-B77F-4198-8431-846DCFC2C150}" dt="2021-10-09T01:44:06.201" v="5772" actId="1076"/>
        <pc:sldMkLst>
          <pc:docMk/>
          <pc:sldMk cId="3931428842" sldId="308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3931428842" sldId="308"/>
            <ac:spMk id="2" creationId="{347A0AB1-806D-4AE4-8713-7F7052BAE08A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3931428842" sldId="308"/>
            <ac:spMk id="3" creationId="{53C8C70A-CAD2-442F-82C6-5036C9C44261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931428842" sldId="308"/>
            <ac:spMk id="4" creationId="{42BDB36B-C189-4981-BFA7-8FA1E083E7FC}"/>
          </ac:spMkLst>
        </pc:spChg>
        <pc:spChg chg="del mod">
          <ac:chgData name="Kumar Pandey, Ajaiya" userId="347a0b8d-9fc8-467c-bb6e-bc45c811d1a4" providerId="ADAL" clId="{5D8B7E17-B77F-4198-8431-846DCFC2C150}" dt="2021-10-08T20:19:44.844" v="4519" actId="26606"/>
          <ac:spMkLst>
            <pc:docMk/>
            <pc:sldMk cId="3931428842" sldId="308"/>
            <ac:spMk id="5" creationId="{08E8D619-7A85-4175-875C-2C54C5206E60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931428842" sldId="308"/>
            <ac:spMk id="6" creationId="{0043D636-E930-40B2-9C6B-6A131AF3A8A5}"/>
          </ac:spMkLst>
        </pc:spChg>
        <pc:spChg chg="add del mod">
          <ac:chgData name="Kumar Pandey, Ajaiya" userId="347a0b8d-9fc8-467c-bb6e-bc45c811d1a4" providerId="ADAL" clId="{5D8B7E17-B77F-4198-8431-846DCFC2C150}" dt="2021-10-09T01:42:50.433" v="5764" actId="478"/>
          <ac:spMkLst>
            <pc:docMk/>
            <pc:sldMk cId="3931428842" sldId="308"/>
            <ac:spMk id="7" creationId="{33A02DD9-7BDD-4B44-B903-F094729CD00E}"/>
          </ac:spMkLst>
        </pc:spChg>
        <pc:spChg chg="add del mod">
          <ac:chgData name="Kumar Pandey, Ajaiya" userId="347a0b8d-9fc8-467c-bb6e-bc45c811d1a4" providerId="ADAL" clId="{5D8B7E17-B77F-4198-8431-846DCFC2C150}" dt="2021-10-09T01:43:37.240" v="5766"/>
          <ac:spMkLst>
            <pc:docMk/>
            <pc:sldMk cId="3931428842" sldId="308"/>
            <ac:spMk id="8" creationId="{5B02B7C3-2AEC-4E64-BA33-A3E9064BE92F}"/>
          </ac:spMkLst>
        </pc:spChg>
        <pc:spChg chg="add mod">
          <ac:chgData name="Kumar Pandey, Ajaiya" userId="347a0b8d-9fc8-467c-bb6e-bc45c811d1a4" providerId="ADAL" clId="{5D8B7E17-B77F-4198-8431-846DCFC2C150}" dt="2021-10-09T01:44:06.201" v="5772" actId="1076"/>
          <ac:spMkLst>
            <pc:docMk/>
            <pc:sldMk cId="3931428842" sldId="308"/>
            <ac:spMk id="12" creationId="{9A43155D-9A09-4A64-B028-6DC01B52FF12}"/>
          </ac:spMkLst>
        </pc:spChg>
        <pc:spChg chg="mod">
          <ac:chgData name="Kumar Pandey, Ajaiya" userId="347a0b8d-9fc8-467c-bb6e-bc45c811d1a4" providerId="ADAL" clId="{5D8B7E17-B77F-4198-8431-846DCFC2C150}" dt="2021-10-09T01:43:48.436" v="5769" actId="20577"/>
          <ac:spMkLst>
            <pc:docMk/>
            <pc:sldMk cId="3931428842" sldId="308"/>
            <ac:spMk id="18" creationId="{2F997686-0A84-4B36-A5CA-91B7625FADC1}"/>
          </ac:spMkLst>
        </pc:spChg>
        <pc:spChg chg="add del">
          <ac:chgData name="Kumar Pandey, Ajaiya" userId="347a0b8d-9fc8-467c-bb6e-bc45c811d1a4" providerId="ADAL" clId="{5D8B7E17-B77F-4198-8431-846DCFC2C150}" dt="2021-10-08T20:31:50.842" v="4659"/>
          <ac:spMkLst>
            <pc:docMk/>
            <pc:sldMk cId="3931428842" sldId="308"/>
            <ac:spMk id="24" creationId="{30BD2399-7475-404C-BAC9-E55E1676926A}"/>
          </ac:spMkLst>
        </pc:spChg>
        <pc:graphicFrameChg chg="add mod">
          <ac:chgData name="Kumar Pandey, Ajaiya" userId="347a0b8d-9fc8-467c-bb6e-bc45c811d1a4" providerId="ADAL" clId="{5D8B7E17-B77F-4198-8431-846DCFC2C150}" dt="2021-10-09T01:14:20.154" v="5519" actId="1076"/>
          <ac:graphicFrameMkLst>
            <pc:docMk/>
            <pc:sldMk cId="3931428842" sldId="308"/>
            <ac:graphicFrameMk id="20" creationId="{C8F1F6C9-3041-4692-8711-5348048A6EE6}"/>
          </ac:graphicFrameMkLst>
        </pc:graphicFrameChg>
        <pc:picChg chg="add del">
          <ac:chgData name="Kumar Pandey, Ajaiya" userId="347a0b8d-9fc8-467c-bb6e-bc45c811d1a4" providerId="ADAL" clId="{5D8B7E17-B77F-4198-8431-846DCFC2C150}" dt="2021-10-08T20:31:50.842" v="4659"/>
          <ac:picMkLst>
            <pc:docMk/>
            <pc:sldMk cId="3931428842" sldId="308"/>
            <ac:picMk id="26" creationId="{0D748104-6E76-4AD9-9940-82154F97E7C1}"/>
          </ac:picMkLst>
        </pc:picChg>
      </pc:sldChg>
      <pc:sldChg chg="addSp delSp modSp add del mod setBg setClrOvrMap delDesignElem">
        <pc:chgData name="Kumar Pandey, Ajaiya" userId="347a0b8d-9fc8-467c-bb6e-bc45c811d1a4" providerId="ADAL" clId="{5D8B7E17-B77F-4198-8431-846DCFC2C150}" dt="2021-10-08T20:31:09.968" v="4631" actId="2696"/>
        <pc:sldMkLst>
          <pc:docMk/>
          <pc:sldMk cId="269547868" sldId="309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269547868" sldId="309"/>
            <ac:spMk id="2" creationId="{92BFBA31-EC38-4681-9EB2-FD70B56E78BC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269547868" sldId="309"/>
            <ac:spMk id="3" creationId="{D41C2717-6564-4B99-8877-ECF552BD704D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69547868" sldId="309"/>
            <ac:spMk id="4" creationId="{EECCB00A-4BAA-4C8F-8707-B77BD15EDE3B}"/>
          </ac:spMkLst>
        </pc:spChg>
        <pc:spChg chg="add del mod">
          <ac:chgData name="Kumar Pandey, Ajaiya" userId="347a0b8d-9fc8-467c-bb6e-bc45c811d1a4" providerId="ADAL" clId="{5D8B7E17-B77F-4198-8431-846DCFC2C150}" dt="2021-10-08T20:28:42.026" v="4567" actId="26606"/>
          <ac:spMkLst>
            <pc:docMk/>
            <pc:sldMk cId="269547868" sldId="309"/>
            <ac:spMk id="5" creationId="{08E8D619-7A85-4175-875C-2C54C5206E60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269547868" sldId="309"/>
            <ac:spMk id="6" creationId="{4CDAEC4E-5F4B-4CF8-BA67-2ABAB6E60B30}"/>
          </ac:spMkLst>
        </pc:spChg>
        <pc:spChg chg="mod">
          <ac:chgData name="Kumar Pandey, Ajaiya" userId="347a0b8d-9fc8-467c-bb6e-bc45c811d1a4" providerId="ADAL" clId="{5D8B7E17-B77F-4198-8431-846DCFC2C150}" dt="2021-10-08T20:28:42.026" v="4567" actId="26606"/>
          <ac:spMkLst>
            <pc:docMk/>
            <pc:sldMk cId="269547868" sldId="309"/>
            <ac:spMk id="18" creationId="{2F997686-0A84-4B36-A5CA-91B7625FADC1}"/>
          </ac:spMkLst>
        </pc:spChg>
        <pc:spChg chg="add del">
          <ac:chgData name="Kumar Pandey, Ajaiya" userId="347a0b8d-9fc8-467c-bb6e-bc45c811d1a4" providerId="ADAL" clId="{5D8B7E17-B77F-4198-8431-846DCFC2C150}" dt="2021-10-08T20:27:17.308" v="4557" actId="26606"/>
          <ac:spMkLst>
            <pc:docMk/>
            <pc:sldMk cId="269547868" sldId="309"/>
            <ac:spMk id="23" creationId="{26A3F16E-CC60-4737-8CBB-9568A351D30B}"/>
          </ac:spMkLst>
        </pc:spChg>
        <pc:spChg chg="add del">
          <ac:chgData name="Kumar Pandey, Ajaiya" userId="347a0b8d-9fc8-467c-bb6e-bc45c811d1a4" providerId="ADAL" clId="{5D8B7E17-B77F-4198-8431-846DCFC2C150}" dt="2021-10-08T20:27:15.154" v="4555" actId="26606"/>
          <ac:spMkLst>
            <pc:docMk/>
            <pc:sldMk cId="269547868" sldId="309"/>
            <ac:spMk id="24" creationId="{30BD2399-7475-404C-BAC9-E55E1676926A}"/>
          </ac:spMkLst>
        </pc:spChg>
        <pc:spChg chg="add del">
          <ac:chgData name="Kumar Pandey, Ajaiya" userId="347a0b8d-9fc8-467c-bb6e-bc45c811d1a4" providerId="ADAL" clId="{5D8B7E17-B77F-4198-8431-846DCFC2C150}" dt="2021-10-08T20:27:17.308" v="4557" actId="26606"/>
          <ac:spMkLst>
            <pc:docMk/>
            <pc:sldMk cId="269547868" sldId="309"/>
            <ac:spMk id="25" creationId="{C0DABE73-66EA-42B0-AB0A-9FB1C0AD7AEB}"/>
          </ac:spMkLst>
        </pc:spChg>
        <pc:spChg chg="add del">
          <ac:chgData name="Kumar Pandey, Ajaiya" userId="347a0b8d-9fc8-467c-bb6e-bc45c811d1a4" providerId="ADAL" clId="{5D8B7E17-B77F-4198-8431-846DCFC2C150}" dt="2021-10-08T20:27:17.308" v="4557" actId="26606"/>
          <ac:spMkLst>
            <pc:docMk/>
            <pc:sldMk cId="269547868" sldId="309"/>
            <ac:spMk id="28" creationId="{08E8D619-7A85-4175-875C-2C54C5206E60}"/>
          </ac:spMkLst>
        </pc:spChg>
        <pc:spChg chg="add del">
          <ac:chgData name="Kumar Pandey, Ajaiya" userId="347a0b8d-9fc8-467c-bb6e-bc45c811d1a4" providerId="ADAL" clId="{5D8B7E17-B77F-4198-8431-846DCFC2C150}" dt="2021-10-08T20:27:46.426" v="4559" actId="26606"/>
          <ac:spMkLst>
            <pc:docMk/>
            <pc:sldMk cId="269547868" sldId="309"/>
            <ac:spMk id="30" creationId="{30BD2399-7475-404C-BAC9-E55E1676926A}"/>
          </ac:spMkLst>
        </pc:spChg>
        <pc:spChg chg="add del">
          <ac:chgData name="Kumar Pandey, Ajaiya" userId="347a0b8d-9fc8-467c-bb6e-bc45c811d1a4" providerId="ADAL" clId="{5D8B7E17-B77F-4198-8431-846DCFC2C150}" dt="2021-10-08T20:28:42.026" v="4567" actId="26606"/>
          <ac:spMkLst>
            <pc:docMk/>
            <pc:sldMk cId="269547868" sldId="309"/>
            <ac:spMk id="34" creationId="{30BD2399-7475-404C-BAC9-E55E1676926A}"/>
          </ac:spMkLst>
        </pc:spChg>
        <pc:graphicFrameChg chg="add del">
          <ac:chgData name="Kumar Pandey, Ajaiya" userId="347a0b8d-9fc8-467c-bb6e-bc45c811d1a4" providerId="ADAL" clId="{5D8B7E17-B77F-4198-8431-846DCFC2C150}" dt="2021-10-08T20:27:15.154" v="4555" actId="26606"/>
          <ac:graphicFrameMkLst>
            <pc:docMk/>
            <pc:sldMk cId="269547868" sldId="309"/>
            <ac:graphicFrameMk id="20" creationId="{62E8186F-190F-445F-9F65-28FB73D63AF5}"/>
          </ac:graphicFrameMkLst>
        </pc:graphicFrameChg>
        <pc:graphicFrameChg chg="add del">
          <ac:chgData name="Kumar Pandey, Ajaiya" userId="347a0b8d-9fc8-467c-bb6e-bc45c811d1a4" providerId="ADAL" clId="{5D8B7E17-B77F-4198-8431-846DCFC2C150}" dt="2021-10-08T20:27:46.426" v="4559" actId="26606"/>
          <ac:graphicFrameMkLst>
            <pc:docMk/>
            <pc:sldMk cId="269547868" sldId="309"/>
            <ac:graphicFrameMk id="32" creationId="{48E4A3D4-2E03-497D-AA58-2DE24E076A15}"/>
          </ac:graphicFrameMkLst>
        </pc:graphicFrameChg>
        <pc:graphicFrameChg chg="add del">
          <ac:chgData name="Kumar Pandey, Ajaiya" userId="347a0b8d-9fc8-467c-bb6e-bc45c811d1a4" providerId="ADAL" clId="{5D8B7E17-B77F-4198-8431-846DCFC2C150}" dt="2021-10-08T20:28:42.026" v="4567" actId="26606"/>
          <ac:graphicFrameMkLst>
            <pc:docMk/>
            <pc:sldMk cId="269547868" sldId="309"/>
            <ac:graphicFrameMk id="36" creationId="{62E8186F-190F-445F-9F65-28FB73D63AF5}"/>
          </ac:graphicFrameMkLst>
        </pc:graphicFrameChg>
        <pc:picChg chg="add del">
          <ac:chgData name="Kumar Pandey, Ajaiya" userId="347a0b8d-9fc8-467c-bb6e-bc45c811d1a4" providerId="ADAL" clId="{5D8B7E17-B77F-4198-8431-846DCFC2C150}" dt="2021-10-08T20:27:15.154" v="4555" actId="26606"/>
          <ac:picMkLst>
            <pc:docMk/>
            <pc:sldMk cId="269547868" sldId="309"/>
            <ac:picMk id="26" creationId="{0D748104-6E76-4AD9-9940-82154F97E7C1}"/>
          </ac:picMkLst>
        </pc:picChg>
        <pc:picChg chg="add del">
          <ac:chgData name="Kumar Pandey, Ajaiya" userId="347a0b8d-9fc8-467c-bb6e-bc45c811d1a4" providerId="ADAL" clId="{5D8B7E17-B77F-4198-8431-846DCFC2C150}" dt="2021-10-08T20:27:17.308" v="4557" actId="26606"/>
          <ac:picMkLst>
            <pc:docMk/>
            <pc:sldMk cId="269547868" sldId="309"/>
            <ac:picMk id="27" creationId="{1E4917B9-5D95-4999-9E13-3568EDD42343}"/>
          </ac:picMkLst>
        </pc:picChg>
        <pc:picChg chg="add del">
          <ac:chgData name="Kumar Pandey, Ajaiya" userId="347a0b8d-9fc8-467c-bb6e-bc45c811d1a4" providerId="ADAL" clId="{5D8B7E17-B77F-4198-8431-846DCFC2C150}" dt="2021-10-08T20:27:46.426" v="4559" actId="26606"/>
          <ac:picMkLst>
            <pc:docMk/>
            <pc:sldMk cId="269547868" sldId="309"/>
            <ac:picMk id="31" creationId="{0D748104-6E76-4AD9-9940-82154F97E7C1}"/>
          </ac:picMkLst>
        </pc:picChg>
        <pc:picChg chg="add del">
          <ac:chgData name="Kumar Pandey, Ajaiya" userId="347a0b8d-9fc8-467c-bb6e-bc45c811d1a4" providerId="ADAL" clId="{5D8B7E17-B77F-4198-8431-846DCFC2C150}" dt="2021-10-08T20:28:42.026" v="4567" actId="26606"/>
          <ac:picMkLst>
            <pc:docMk/>
            <pc:sldMk cId="269547868" sldId="309"/>
            <ac:picMk id="35" creationId="{0D748104-6E76-4AD9-9940-82154F97E7C1}"/>
          </ac:picMkLst>
        </pc:picChg>
      </pc:sldChg>
      <pc:sldChg chg="addSp delSp modSp add mod setBg setClrOvrMap">
        <pc:chgData name="Kumar Pandey, Ajaiya" userId="347a0b8d-9fc8-467c-bb6e-bc45c811d1a4" providerId="ADAL" clId="{5D8B7E17-B77F-4198-8431-846DCFC2C150}" dt="2021-10-09T01:49:18.830" v="5830" actId="20577"/>
        <pc:sldMkLst>
          <pc:docMk/>
          <pc:sldMk cId="4186131075" sldId="310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4186131075" sldId="310"/>
            <ac:spMk id="2" creationId="{B0456A30-F0DA-4912-89B6-6AA6C91811A1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4186131075" sldId="310"/>
            <ac:spMk id="3" creationId="{25E32491-51C1-4CD9-9D00-52D42A1C8B43}"/>
          </ac:spMkLst>
        </pc:spChg>
        <pc:spChg chg="del mod topLvl">
          <ac:chgData name="Kumar Pandey, Ajaiya" userId="347a0b8d-9fc8-467c-bb6e-bc45c811d1a4" providerId="ADAL" clId="{5D8B7E17-B77F-4198-8431-846DCFC2C150}" dt="2021-10-08T21:58:17.335" v="5097" actId="478"/>
          <ac:spMkLst>
            <pc:docMk/>
            <pc:sldMk cId="4186131075" sldId="310"/>
            <ac:spMk id="3" creationId="{DF844323-5242-4C05-8C95-6484D3FCC9E9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4186131075" sldId="310"/>
            <ac:spMk id="4" creationId="{510C41A2-F5A2-4282-90C1-1C5D0880B6A4}"/>
          </ac:spMkLst>
        </pc:spChg>
        <pc:spChg chg="mod topLvl">
          <ac:chgData name="Kumar Pandey, Ajaiya" userId="347a0b8d-9fc8-467c-bb6e-bc45c811d1a4" providerId="ADAL" clId="{5D8B7E17-B77F-4198-8431-846DCFC2C150}" dt="2021-10-09T01:49:18.830" v="5830" actId="20577"/>
          <ac:spMkLst>
            <pc:docMk/>
            <pc:sldMk cId="4186131075" sldId="310"/>
            <ac:spMk id="4" creationId="{9167C89F-7621-44BA-B1B1-5146ACBCC22E}"/>
          </ac:spMkLst>
        </pc:spChg>
        <pc:spChg chg="add del mod">
          <ac:chgData name="Kumar Pandey, Ajaiya" userId="347a0b8d-9fc8-467c-bb6e-bc45c811d1a4" providerId="ADAL" clId="{5D8B7E17-B77F-4198-8431-846DCFC2C150}" dt="2021-10-08T20:33:11.292" v="4671" actId="26606"/>
          <ac:spMkLst>
            <pc:docMk/>
            <pc:sldMk cId="4186131075" sldId="310"/>
            <ac:spMk id="5" creationId="{08E8D619-7A85-4175-875C-2C54C5206E60}"/>
          </ac:spMkLst>
        </pc:spChg>
        <pc:spChg chg="mod topLvl">
          <ac:chgData name="Kumar Pandey, Ajaiya" userId="347a0b8d-9fc8-467c-bb6e-bc45c811d1a4" providerId="ADAL" clId="{5D8B7E17-B77F-4198-8431-846DCFC2C150}" dt="2021-10-08T21:58:08.059" v="5093" actId="1076"/>
          <ac:spMkLst>
            <pc:docMk/>
            <pc:sldMk cId="4186131075" sldId="310"/>
            <ac:spMk id="5" creationId="{B659103F-E77B-4BF0-95AC-65B9349F4339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4186131075" sldId="310"/>
            <ac:spMk id="6" creationId="{66C3EB73-9112-4488-B38A-65A3937E15E8}"/>
          </ac:spMkLst>
        </pc:spChg>
        <pc:spChg chg="del">
          <ac:chgData name="Kumar Pandey, Ajaiya" userId="347a0b8d-9fc8-467c-bb6e-bc45c811d1a4" providerId="ADAL" clId="{5D8B7E17-B77F-4198-8431-846DCFC2C150}" dt="2021-10-08T15:31:35.507" v="3963"/>
          <ac:spMkLst>
            <pc:docMk/>
            <pc:sldMk cId="4186131075" sldId="310"/>
            <ac:spMk id="7" creationId="{D9BD6D25-B603-477B-959E-3B65F54E0101}"/>
          </ac:spMkLst>
        </pc:spChg>
        <pc:spChg chg="add mod">
          <ac:chgData name="Kumar Pandey, Ajaiya" userId="347a0b8d-9fc8-467c-bb6e-bc45c811d1a4" providerId="ADAL" clId="{5D8B7E17-B77F-4198-8431-846DCFC2C150}" dt="2021-10-09T01:45:31.905" v="5783" actId="20577"/>
          <ac:spMkLst>
            <pc:docMk/>
            <pc:sldMk cId="4186131075" sldId="310"/>
            <ac:spMk id="8" creationId="{16CE6486-5207-442C-9628-9F5B59E3B70E}"/>
          </ac:spMkLst>
        </pc:spChg>
        <pc:spChg chg="mod">
          <ac:chgData name="Kumar Pandey, Ajaiya" userId="347a0b8d-9fc8-467c-bb6e-bc45c811d1a4" providerId="ADAL" clId="{5D8B7E17-B77F-4198-8431-846DCFC2C150}" dt="2021-10-09T01:46:21.627" v="5785" actId="20577"/>
          <ac:spMkLst>
            <pc:docMk/>
            <pc:sldMk cId="4186131075" sldId="310"/>
            <ac:spMk id="18" creationId="{2F997686-0A84-4B36-A5CA-91B7625FADC1}"/>
          </ac:spMkLst>
        </pc:spChg>
        <pc:spChg chg="add del">
          <ac:chgData name="Kumar Pandey, Ajaiya" userId="347a0b8d-9fc8-467c-bb6e-bc45c811d1a4" providerId="ADAL" clId="{5D8B7E17-B77F-4198-8431-846DCFC2C150}" dt="2021-10-08T20:32:49.087" v="4664" actId="26606"/>
          <ac:spMkLst>
            <pc:docMk/>
            <pc:sldMk cId="4186131075" sldId="310"/>
            <ac:spMk id="21" creationId="{30BD2399-7475-404C-BAC9-E55E1676926A}"/>
          </ac:spMkLst>
        </pc:spChg>
        <pc:spChg chg="add del">
          <ac:chgData name="Kumar Pandey, Ajaiya" userId="347a0b8d-9fc8-467c-bb6e-bc45c811d1a4" providerId="ADAL" clId="{5D8B7E17-B77F-4198-8431-846DCFC2C150}" dt="2021-10-08T20:32:16.420" v="4661" actId="26606"/>
          <ac:spMkLst>
            <pc:docMk/>
            <pc:sldMk cId="4186131075" sldId="310"/>
            <ac:spMk id="24" creationId="{843DD86A-8FAA-443F-9211-42A2AE8A790C}"/>
          </ac:spMkLst>
        </pc:spChg>
        <pc:spChg chg="add del">
          <ac:chgData name="Kumar Pandey, Ajaiya" userId="347a0b8d-9fc8-467c-bb6e-bc45c811d1a4" providerId="ADAL" clId="{5D8B7E17-B77F-4198-8431-846DCFC2C150}" dt="2021-10-08T20:32:58.882" v="4666" actId="26606"/>
          <ac:spMkLst>
            <pc:docMk/>
            <pc:sldMk cId="4186131075" sldId="310"/>
            <ac:spMk id="25" creationId="{30BD2399-7475-404C-BAC9-E55E1676926A}"/>
          </ac:spMkLst>
        </pc:spChg>
        <pc:spChg chg="add del">
          <ac:chgData name="Kumar Pandey, Ajaiya" userId="347a0b8d-9fc8-467c-bb6e-bc45c811d1a4" providerId="ADAL" clId="{5D8B7E17-B77F-4198-8431-846DCFC2C150}" dt="2021-10-08T20:32:16.420" v="4661" actId="26606"/>
          <ac:spMkLst>
            <pc:docMk/>
            <pc:sldMk cId="4186131075" sldId="310"/>
            <ac:spMk id="26" creationId="{C2A13AAE-18EB-4BDF-BAF7-F2F97B8D00D6}"/>
          </ac:spMkLst>
        </pc:spChg>
        <pc:grpChg chg="del mod">
          <ac:chgData name="Kumar Pandey, Ajaiya" userId="347a0b8d-9fc8-467c-bb6e-bc45c811d1a4" providerId="ADAL" clId="{5D8B7E17-B77F-4198-8431-846DCFC2C150}" dt="2021-10-08T21:57:26.720" v="5082" actId="165"/>
          <ac:grpSpMkLst>
            <pc:docMk/>
            <pc:sldMk cId="4186131075" sldId="310"/>
            <ac:grpSpMk id="2" creationId="{1364768E-FBA3-43F8-978B-2C62D3EB1930}"/>
          </ac:grpSpMkLst>
        </pc:grpChg>
        <pc:graphicFrameChg chg="add del">
          <ac:chgData name="Kumar Pandey, Ajaiya" userId="347a0b8d-9fc8-467c-bb6e-bc45c811d1a4" providerId="ADAL" clId="{5D8B7E17-B77F-4198-8431-846DCFC2C150}" dt="2021-10-08T20:32:16.420" v="4661" actId="26606"/>
          <ac:graphicFrameMkLst>
            <pc:docMk/>
            <pc:sldMk cId="4186131075" sldId="310"/>
            <ac:graphicFrameMk id="20" creationId="{016DCA89-8056-466D-AC53-9E3C22696B5A}"/>
          </ac:graphicFrameMkLst>
        </pc:graphicFrameChg>
        <pc:graphicFrameChg chg="add del">
          <ac:chgData name="Kumar Pandey, Ajaiya" userId="347a0b8d-9fc8-467c-bb6e-bc45c811d1a4" providerId="ADAL" clId="{5D8B7E17-B77F-4198-8431-846DCFC2C150}" dt="2021-10-08T20:32:49.087" v="4664" actId="26606"/>
          <ac:graphicFrameMkLst>
            <pc:docMk/>
            <pc:sldMk cId="4186131075" sldId="310"/>
            <ac:graphicFrameMk id="23" creationId="{DA19BC93-25BA-490A-A1C8-E2D026F04DFB}"/>
          </ac:graphicFrameMkLst>
        </pc:graphicFrameChg>
        <pc:graphicFrameChg chg="add del">
          <ac:chgData name="Kumar Pandey, Ajaiya" userId="347a0b8d-9fc8-467c-bb6e-bc45c811d1a4" providerId="ADAL" clId="{5D8B7E17-B77F-4198-8431-846DCFC2C150}" dt="2021-10-08T20:32:58.882" v="4666" actId="26606"/>
          <ac:graphicFrameMkLst>
            <pc:docMk/>
            <pc:sldMk cId="4186131075" sldId="310"/>
            <ac:graphicFrameMk id="29" creationId="{DAA7B1FE-00F9-4C9E-A5D2-FE15AA980124}"/>
          </ac:graphicFrameMkLst>
        </pc:graphicFrameChg>
        <pc:graphicFrameChg chg="add del">
          <ac:chgData name="Kumar Pandey, Ajaiya" userId="347a0b8d-9fc8-467c-bb6e-bc45c811d1a4" providerId="ADAL" clId="{5D8B7E17-B77F-4198-8431-846DCFC2C150}" dt="2021-10-08T20:33:08.437" v="4668" actId="26606"/>
          <ac:graphicFrameMkLst>
            <pc:docMk/>
            <pc:sldMk cId="4186131075" sldId="310"/>
            <ac:graphicFrameMk id="31" creationId="{E21AA24C-69F0-4A9D-862A-DA0FDA00F283}"/>
          </ac:graphicFrameMkLst>
        </pc:graphicFrameChg>
        <pc:graphicFrameChg chg="add del">
          <ac:chgData name="Kumar Pandey, Ajaiya" userId="347a0b8d-9fc8-467c-bb6e-bc45c811d1a4" providerId="ADAL" clId="{5D8B7E17-B77F-4198-8431-846DCFC2C150}" dt="2021-10-08T20:33:11.261" v="4670" actId="26606"/>
          <ac:graphicFrameMkLst>
            <pc:docMk/>
            <pc:sldMk cId="4186131075" sldId="310"/>
            <ac:graphicFrameMk id="33" creationId="{8CB30F43-3865-4514-81F8-C32801E8AC01}"/>
          </ac:graphicFrameMkLst>
        </pc:graphicFrameChg>
        <pc:graphicFrameChg chg="add del mod">
          <ac:chgData name="Kumar Pandey, Ajaiya" userId="347a0b8d-9fc8-467c-bb6e-bc45c811d1a4" providerId="ADAL" clId="{5D8B7E17-B77F-4198-8431-846DCFC2C150}" dt="2021-10-08T21:57:19.632" v="5081" actId="18245"/>
          <ac:graphicFrameMkLst>
            <pc:docMk/>
            <pc:sldMk cId="4186131075" sldId="310"/>
            <ac:graphicFrameMk id="35" creationId="{E21AA24C-69F0-4A9D-862A-DA0FDA00F283}"/>
          </ac:graphicFrameMkLst>
        </pc:graphicFrameChg>
        <pc:picChg chg="add del">
          <ac:chgData name="Kumar Pandey, Ajaiya" userId="347a0b8d-9fc8-467c-bb6e-bc45c811d1a4" providerId="ADAL" clId="{5D8B7E17-B77F-4198-8431-846DCFC2C150}" dt="2021-10-08T20:32:49.087" v="4664" actId="26606"/>
          <ac:picMkLst>
            <pc:docMk/>
            <pc:sldMk cId="4186131075" sldId="310"/>
            <ac:picMk id="22" creationId="{0D748104-6E76-4AD9-9940-82154F97E7C1}"/>
          </ac:picMkLst>
        </pc:picChg>
        <pc:picChg chg="add del">
          <ac:chgData name="Kumar Pandey, Ajaiya" userId="347a0b8d-9fc8-467c-bb6e-bc45c811d1a4" providerId="ADAL" clId="{5D8B7E17-B77F-4198-8431-846DCFC2C150}" dt="2021-10-08T20:32:58.882" v="4666" actId="26606"/>
          <ac:picMkLst>
            <pc:docMk/>
            <pc:sldMk cId="4186131075" sldId="310"/>
            <ac:picMk id="27" creationId="{0D748104-6E76-4AD9-9940-82154F97E7C1}"/>
          </ac:picMkLst>
        </pc:picChg>
        <pc:picChg chg="add del">
          <ac:chgData name="Kumar Pandey, Ajaiya" userId="347a0b8d-9fc8-467c-bb6e-bc45c811d1a4" providerId="ADAL" clId="{5D8B7E17-B77F-4198-8431-846DCFC2C150}" dt="2021-10-08T20:32:16.420" v="4661" actId="26606"/>
          <ac:picMkLst>
            <pc:docMk/>
            <pc:sldMk cId="4186131075" sldId="310"/>
            <ac:picMk id="28" creationId="{0F5C1B21-B0DB-4206-99EE-C13D67038B93}"/>
          </ac:picMkLst>
        </pc:picChg>
        <pc:picChg chg="add del">
          <ac:chgData name="Kumar Pandey, Ajaiya" userId="347a0b8d-9fc8-467c-bb6e-bc45c811d1a4" providerId="ADAL" clId="{5D8B7E17-B77F-4198-8431-846DCFC2C150}" dt="2021-10-08T20:32:16.420" v="4661" actId="26606"/>
          <ac:picMkLst>
            <pc:docMk/>
            <pc:sldMk cId="4186131075" sldId="310"/>
            <ac:picMk id="30" creationId="{49261589-06E9-4B7C-A8F1-26648507B77B}"/>
          </ac:picMkLst>
        </pc:picChg>
      </pc:sldChg>
      <pc:sldChg chg="addSp delSp modSp add mod setBg">
        <pc:chgData name="Kumar Pandey, Ajaiya" userId="347a0b8d-9fc8-467c-bb6e-bc45c811d1a4" providerId="ADAL" clId="{5D8B7E17-B77F-4198-8431-846DCFC2C150}" dt="2021-10-08T20:16:48.397" v="4501"/>
        <pc:sldMkLst>
          <pc:docMk/>
          <pc:sldMk cId="1139487058" sldId="311"/>
        </pc:sldMkLst>
        <pc:spChg chg="add">
          <ac:chgData name="Kumar Pandey, Ajaiya" userId="347a0b8d-9fc8-467c-bb6e-bc45c811d1a4" providerId="ADAL" clId="{5D8B7E17-B77F-4198-8431-846DCFC2C150}" dt="2021-10-08T03:26:01.104" v="3187"/>
          <ac:spMkLst>
            <pc:docMk/>
            <pc:sldMk cId="1139487058" sldId="311"/>
            <ac:spMk id="4" creationId="{9BA02758-45B9-474A-A219-211C9D6094A0}"/>
          </ac:spMkLst>
        </pc:spChg>
        <pc:spChg chg="del">
          <ac:chgData name="Kumar Pandey, Ajaiya" userId="347a0b8d-9fc8-467c-bb6e-bc45c811d1a4" providerId="ADAL" clId="{5D8B7E17-B77F-4198-8431-846DCFC2C150}" dt="2021-10-08T03:26:01.104" v="3187"/>
          <ac:spMkLst>
            <pc:docMk/>
            <pc:sldMk cId="1139487058" sldId="311"/>
            <ac:spMk id="5" creationId="{9CE4833B-C456-469A-B02B-550BDCDEE95E}"/>
          </ac:spMkLst>
        </pc:spChg>
        <pc:spChg chg="add mod">
          <ac:chgData name="Kumar Pandey, Ajaiya" userId="347a0b8d-9fc8-467c-bb6e-bc45c811d1a4" providerId="ADAL" clId="{5D8B7E17-B77F-4198-8431-846DCFC2C150}" dt="2021-10-08T14:09:12.627" v="3343" actId="14100"/>
          <ac:spMkLst>
            <pc:docMk/>
            <pc:sldMk cId="1139487058" sldId="311"/>
            <ac:spMk id="6" creationId="{CABE84F7-E81D-4E68-A11B-E83B02786A4B}"/>
          </ac:spMkLst>
        </pc:spChg>
        <pc:spChg chg="add del mod">
          <ac:chgData name="Kumar Pandey, Ajaiya" userId="347a0b8d-9fc8-467c-bb6e-bc45c811d1a4" providerId="ADAL" clId="{5D8B7E17-B77F-4198-8431-846DCFC2C150}" dt="2021-10-08T14:22:59.891" v="3596" actId="478"/>
          <ac:spMkLst>
            <pc:docMk/>
            <pc:sldMk cId="1139487058" sldId="311"/>
            <ac:spMk id="7" creationId="{B35824E5-54D1-47B6-B5D6-7205DB8AC22F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1139487058" sldId="311"/>
            <ac:spMk id="8" creationId="{A40CB3CF-703C-4756-AE90-CD67BAD1FEEA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1139487058" sldId="311"/>
            <ac:spMk id="9" creationId="{CF75DA2C-5C25-4B58-82C1-354ABD2B308C}"/>
          </ac:spMkLst>
        </pc:spChg>
        <pc:spChg chg="add mod">
          <ac:chgData name="Kumar Pandey, Ajaiya" userId="347a0b8d-9fc8-467c-bb6e-bc45c811d1a4" providerId="ADAL" clId="{5D8B7E17-B77F-4198-8431-846DCFC2C150}" dt="2021-10-08T14:19:00.597" v="3587" actId="207"/>
          <ac:spMkLst>
            <pc:docMk/>
            <pc:sldMk cId="1139487058" sldId="311"/>
            <ac:spMk id="10" creationId="{8E2967B2-283F-427D-93E2-3EA3DE02955D}"/>
          </ac:spMkLst>
        </pc:spChg>
        <pc:spChg chg="add mod">
          <ac:chgData name="Kumar Pandey, Ajaiya" userId="347a0b8d-9fc8-467c-bb6e-bc45c811d1a4" providerId="ADAL" clId="{5D8B7E17-B77F-4198-8431-846DCFC2C150}" dt="2021-10-08T14:14:40.609" v="3544" actId="20577"/>
          <ac:spMkLst>
            <pc:docMk/>
            <pc:sldMk cId="1139487058" sldId="311"/>
            <ac:spMk id="11" creationId="{64A48BCD-8927-41CA-8E08-CDD5AA011BEB}"/>
          </ac:spMkLst>
        </pc:spChg>
        <pc:spChg chg="mod">
          <ac:chgData name="Kumar Pandey, Ajaiya" userId="347a0b8d-9fc8-467c-bb6e-bc45c811d1a4" providerId="ADAL" clId="{5D8B7E17-B77F-4198-8431-846DCFC2C150}" dt="2021-10-08T03:17:37.736" v="3177" actId="6549"/>
          <ac:spMkLst>
            <pc:docMk/>
            <pc:sldMk cId="1139487058" sldId="311"/>
            <ac:spMk id="17" creationId="{099D46F7-5D5F-452E-BAEF-D3034398CB35}"/>
          </ac:spMkLst>
        </pc:spChg>
        <pc:spChg chg="del mod">
          <ac:chgData name="Kumar Pandey, Ajaiya" userId="347a0b8d-9fc8-467c-bb6e-bc45c811d1a4" providerId="ADAL" clId="{5D8B7E17-B77F-4198-8431-846DCFC2C150}" dt="2021-10-08T03:17:42.716" v="3178" actId="478"/>
          <ac:spMkLst>
            <pc:docMk/>
            <pc:sldMk cId="1139487058" sldId="311"/>
            <ac:spMk id="18" creationId="{2F997686-0A84-4B36-A5CA-91B7625FADC1}"/>
          </ac:spMkLst>
        </pc:spChg>
        <pc:picChg chg="add mod">
          <ac:chgData name="Kumar Pandey, Ajaiya" userId="347a0b8d-9fc8-467c-bb6e-bc45c811d1a4" providerId="ADAL" clId="{5D8B7E17-B77F-4198-8431-846DCFC2C150}" dt="2021-10-08T17:07:20.959" v="4115" actId="1076"/>
          <ac:picMkLst>
            <pc:docMk/>
            <pc:sldMk cId="1139487058" sldId="311"/>
            <ac:picMk id="3" creationId="{EDF7B445-8029-4AEC-9926-EEC2461B93B2}"/>
          </ac:picMkLst>
        </pc:picChg>
        <pc:picChg chg="add del mod">
          <ac:chgData name="Kumar Pandey, Ajaiya" userId="347a0b8d-9fc8-467c-bb6e-bc45c811d1a4" providerId="ADAL" clId="{5D8B7E17-B77F-4198-8431-846DCFC2C150}" dt="2021-10-08T03:22:36.580" v="3179" actId="478"/>
          <ac:picMkLst>
            <pc:docMk/>
            <pc:sldMk cId="1139487058" sldId="311"/>
            <ac:picMk id="9218" creationId="{C8C0063A-ACE0-4467-828F-43509A268603}"/>
          </ac:picMkLst>
        </pc:picChg>
      </pc:sldChg>
      <pc:sldChg chg="addSp delSp modSp add mod ord setBg">
        <pc:chgData name="Kumar Pandey, Ajaiya" userId="347a0b8d-9fc8-467c-bb6e-bc45c811d1a4" providerId="ADAL" clId="{5D8B7E17-B77F-4198-8431-846DCFC2C150}" dt="2021-10-09T00:52:42.700" v="5226"/>
        <pc:sldMkLst>
          <pc:docMk/>
          <pc:sldMk cId="1483500001" sldId="312"/>
        </pc:sldMkLst>
        <pc:spChg chg="add mod">
          <ac:chgData name="Kumar Pandey, Ajaiya" userId="347a0b8d-9fc8-467c-bb6e-bc45c811d1a4" providerId="ADAL" clId="{5D8B7E17-B77F-4198-8431-846DCFC2C150}" dt="2021-10-08T14:48:01.919" v="3764" actId="122"/>
          <ac:spMkLst>
            <pc:docMk/>
            <pc:sldMk cId="1483500001" sldId="312"/>
            <ac:spMk id="5" creationId="{3729E0BB-AE01-4E4A-B952-6D480329633C}"/>
          </ac:spMkLst>
        </pc:spChg>
        <pc:spChg chg="del mod">
          <ac:chgData name="Kumar Pandey, Ajaiya" userId="347a0b8d-9fc8-467c-bb6e-bc45c811d1a4" providerId="ADAL" clId="{5D8B7E17-B77F-4198-8431-846DCFC2C150}" dt="2021-10-08T14:23:51.960" v="3641" actId="478"/>
          <ac:spMkLst>
            <pc:docMk/>
            <pc:sldMk cId="1483500001" sldId="312"/>
            <ac:spMk id="6" creationId="{CABE84F7-E81D-4E68-A11B-E83B02786A4B}"/>
          </ac:spMkLst>
        </pc:spChg>
        <pc:spChg chg="del">
          <ac:chgData name="Kumar Pandey, Ajaiya" userId="347a0b8d-9fc8-467c-bb6e-bc45c811d1a4" providerId="ADAL" clId="{5D8B7E17-B77F-4198-8431-846DCFC2C150}" dt="2021-10-08T14:23:55.177" v="3642" actId="478"/>
          <ac:spMkLst>
            <pc:docMk/>
            <pc:sldMk cId="1483500001" sldId="312"/>
            <ac:spMk id="10" creationId="{8E2967B2-283F-427D-93E2-3EA3DE02955D}"/>
          </ac:spMkLst>
        </pc:spChg>
        <pc:spChg chg="del">
          <ac:chgData name="Kumar Pandey, Ajaiya" userId="347a0b8d-9fc8-467c-bb6e-bc45c811d1a4" providerId="ADAL" clId="{5D8B7E17-B77F-4198-8431-846DCFC2C150}" dt="2021-10-08T14:23:58.092" v="3643" actId="478"/>
          <ac:spMkLst>
            <pc:docMk/>
            <pc:sldMk cId="1483500001" sldId="312"/>
            <ac:spMk id="11" creationId="{64A48BCD-8927-41CA-8E08-CDD5AA011BEB}"/>
          </ac:spMkLst>
        </pc:spChg>
        <pc:spChg chg="add mod">
          <ac:chgData name="Kumar Pandey, Ajaiya" userId="347a0b8d-9fc8-467c-bb6e-bc45c811d1a4" providerId="ADAL" clId="{5D8B7E17-B77F-4198-8431-846DCFC2C150}" dt="2021-10-08T14:56:13.093" v="3782" actId="1076"/>
          <ac:spMkLst>
            <pc:docMk/>
            <pc:sldMk cId="1483500001" sldId="312"/>
            <ac:spMk id="12" creationId="{07E1732C-602D-463B-B211-F3E08F04C726}"/>
          </ac:spMkLst>
        </pc:spChg>
        <pc:spChg chg="add mod">
          <ac:chgData name="Kumar Pandey, Ajaiya" userId="347a0b8d-9fc8-467c-bb6e-bc45c811d1a4" providerId="ADAL" clId="{5D8B7E17-B77F-4198-8431-846DCFC2C150}" dt="2021-10-08T15:10:31.985" v="3829" actId="1076"/>
          <ac:spMkLst>
            <pc:docMk/>
            <pc:sldMk cId="1483500001" sldId="312"/>
            <ac:spMk id="16" creationId="{6162BB5A-740C-4B3F-A1EC-0FBCAB6F067A}"/>
          </ac:spMkLst>
        </pc:spChg>
        <pc:spChg chg="mod">
          <ac:chgData name="Kumar Pandey, Ajaiya" userId="347a0b8d-9fc8-467c-bb6e-bc45c811d1a4" providerId="ADAL" clId="{5D8B7E17-B77F-4198-8431-846DCFC2C150}" dt="2021-10-08T14:23:40.318" v="3638" actId="1076"/>
          <ac:spMkLst>
            <pc:docMk/>
            <pc:sldMk cId="1483500001" sldId="312"/>
            <ac:spMk id="17" creationId="{099D46F7-5D5F-452E-BAEF-D3034398CB35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1483500001" sldId="312"/>
            <ac:spMk id="18" creationId="{69E6D373-CBE0-4B92-B00B-8A4259EF25D5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1483500001" sldId="312"/>
            <ac:spMk id="19" creationId="{996A9359-9E7A-443B-B99A-91DC3A81B840}"/>
          </ac:spMkLst>
        </pc:spChg>
        <pc:picChg chg="del">
          <ac:chgData name="Kumar Pandey, Ajaiya" userId="347a0b8d-9fc8-467c-bb6e-bc45c811d1a4" providerId="ADAL" clId="{5D8B7E17-B77F-4198-8431-846DCFC2C150}" dt="2021-10-08T14:23:46.573" v="3639" actId="478"/>
          <ac:picMkLst>
            <pc:docMk/>
            <pc:sldMk cId="1483500001" sldId="312"/>
            <ac:picMk id="3" creationId="{EDF7B445-8029-4AEC-9926-EEC2461B93B2}"/>
          </ac:picMkLst>
        </pc:picChg>
        <pc:picChg chg="add mod">
          <ac:chgData name="Kumar Pandey, Ajaiya" userId="347a0b8d-9fc8-467c-bb6e-bc45c811d1a4" providerId="ADAL" clId="{5D8B7E17-B77F-4198-8431-846DCFC2C150}" dt="2021-10-08T14:46:09.213" v="3674" actId="1076"/>
          <ac:picMkLst>
            <pc:docMk/>
            <pc:sldMk cId="1483500001" sldId="312"/>
            <ac:picMk id="4" creationId="{9D9E2458-8C84-4C7D-8CA4-82DC66CA78EB}"/>
          </ac:picMkLst>
        </pc:picChg>
        <pc:picChg chg="add mod">
          <ac:chgData name="Kumar Pandey, Ajaiya" userId="347a0b8d-9fc8-467c-bb6e-bc45c811d1a4" providerId="ADAL" clId="{5D8B7E17-B77F-4198-8431-846DCFC2C150}" dt="2021-10-08T14:53:06.692" v="3770" actId="1076"/>
          <ac:picMkLst>
            <pc:docMk/>
            <pc:sldMk cId="1483500001" sldId="312"/>
            <ac:picMk id="8" creationId="{B7620023-EE17-47B8-AB37-69A3E99D95F7}"/>
          </ac:picMkLst>
        </pc:picChg>
        <pc:picChg chg="add mod">
          <ac:chgData name="Kumar Pandey, Ajaiya" userId="347a0b8d-9fc8-467c-bb6e-bc45c811d1a4" providerId="ADAL" clId="{5D8B7E17-B77F-4198-8431-846DCFC2C150}" dt="2021-10-08T14:56:04.976" v="3781" actId="14100"/>
          <ac:picMkLst>
            <pc:docMk/>
            <pc:sldMk cId="1483500001" sldId="312"/>
            <ac:picMk id="13" creationId="{C01EE11F-6B2A-4464-99CA-E9E4DBCEF978}"/>
          </ac:picMkLst>
        </pc:picChg>
        <pc:picChg chg="add mod">
          <ac:chgData name="Kumar Pandey, Ajaiya" userId="347a0b8d-9fc8-467c-bb6e-bc45c811d1a4" providerId="ADAL" clId="{5D8B7E17-B77F-4198-8431-846DCFC2C150}" dt="2021-10-08T15:10:27.087" v="3828" actId="1076"/>
          <ac:picMkLst>
            <pc:docMk/>
            <pc:sldMk cId="1483500001" sldId="312"/>
            <ac:picMk id="15" creationId="{16B78D8A-8772-45D1-9D8B-784420CBB221}"/>
          </ac:picMkLst>
        </pc:picChg>
        <pc:picChg chg="add del mod">
          <ac:chgData name="Kumar Pandey, Ajaiya" userId="347a0b8d-9fc8-467c-bb6e-bc45c811d1a4" providerId="ADAL" clId="{5D8B7E17-B77F-4198-8431-846DCFC2C150}" dt="2021-10-08T14:27:07.427" v="3649" actId="21"/>
          <ac:picMkLst>
            <pc:docMk/>
            <pc:sldMk cId="1483500001" sldId="312"/>
            <ac:picMk id="10242" creationId="{8E195933-385E-4D8A-8193-5CF3A7ED242C}"/>
          </ac:picMkLst>
        </pc:picChg>
      </pc:sldChg>
      <pc:sldChg chg="addSp delSp modSp add mod ord setBg">
        <pc:chgData name="Kumar Pandey, Ajaiya" userId="347a0b8d-9fc8-467c-bb6e-bc45c811d1a4" providerId="ADAL" clId="{5D8B7E17-B77F-4198-8431-846DCFC2C150}" dt="2021-10-09T01:17:12.308" v="5536" actId="1076"/>
        <pc:sldMkLst>
          <pc:docMk/>
          <pc:sldMk cId="374571020" sldId="313"/>
        </pc:sldMkLst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74571020" sldId="313"/>
            <ac:spMk id="4" creationId="{E75594AE-FD65-494E-8A66-F6028AF59805}"/>
          </ac:spMkLst>
        </pc:spChg>
        <pc:spChg chg="del">
          <ac:chgData name="Kumar Pandey, Ajaiya" userId="347a0b8d-9fc8-467c-bb6e-bc45c811d1a4" providerId="ADAL" clId="{5D8B7E17-B77F-4198-8431-846DCFC2C150}" dt="2021-10-08T15:31:02.694" v="3962"/>
          <ac:spMkLst>
            <pc:docMk/>
            <pc:sldMk cId="374571020" sldId="313"/>
            <ac:spMk id="5" creationId="{7CCDA690-A51E-4842-AAFC-B88AA60DB8C3}"/>
          </ac:spMkLst>
        </pc:spChg>
        <pc:spChg chg="del">
          <ac:chgData name="Kumar Pandey, Ajaiya" userId="347a0b8d-9fc8-467c-bb6e-bc45c811d1a4" providerId="ADAL" clId="{5D8B7E17-B77F-4198-8431-846DCFC2C150}" dt="2021-10-08T15:11:02.462" v="3831" actId="478"/>
          <ac:spMkLst>
            <pc:docMk/>
            <pc:sldMk cId="374571020" sldId="313"/>
            <ac:spMk id="6" creationId="{11A84D4B-569B-43BE-9392-0586E6E69B68}"/>
          </ac:spMkLst>
        </pc:spChg>
        <pc:spChg chg="mod">
          <ac:chgData name="Kumar Pandey, Ajaiya" userId="347a0b8d-9fc8-467c-bb6e-bc45c811d1a4" providerId="ADAL" clId="{5D8B7E17-B77F-4198-8431-846DCFC2C150}" dt="2021-10-09T01:17:12.308" v="5536" actId="1076"/>
          <ac:spMkLst>
            <pc:docMk/>
            <pc:sldMk cId="374571020" sldId="313"/>
            <ac:spMk id="17" creationId="{099D46F7-5D5F-452E-BAEF-D3034398CB35}"/>
          </ac:spMkLst>
        </pc:spChg>
        <pc:picChg chg="add mod ord">
          <ac:chgData name="Kumar Pandey, Ajaiya" userId="347a0b8d-9fc8-467c-bb6e-bc45c811d1a4" providerId="ADAL" clId="{5D8B7E17-B77F-4198-8431-846DCFC2C150}" dt="2021-10-09T01:16:35.437" v="5530" actId="14100"/>
          <ac:picMkLst>
            <pc:docMk/>
            <pc:sldMk cId="374571020" sldId="313"/>
            <ac:picMk id="3" creationId="{74D5AC6B-160A-420B-B0BB-06498F426DF9}"/>
          </ac:picMkLst>
        </pc:picChg>
      </pc:sldChg>
      <pc:sldChg chg="addSp delSp modSp add mod modClrScheme chgLayout">
        <pc:chgData name="Kumar Pandey, Ajaiya" userId="347a0b8d-9fc8-467c-bb6e-bc45c811d1a4" providerId="ADAL" clId="{5D8B7E17-B77F-4198-8431-846DCFC2C150}" dt="2021-10-09T01:21:22.845" v="5553" actId="113"/>
        <pc:sldMkLst>
          <pc:docMk/>
          <pc:sldMk cId="2110465976" sldId="314"/>
        </pc:sldMkLst>
        <pc:spChg chg="add del mod ord">
          <ac:chgData name="Kumar Pandey, Ajaiya" userId="347a0b8d-9fc8-467c-bb6e-bc45c811d1a4" providerId="ADAL" clId="{5D8B7E17-B77F-4198-8431-846DCFC2C150}" dt="2021-10-08T20:12:56.407" v="4482" actId="700"/>
          <ac:spMkLst>
            <pc:docMk/>
            <pc:sldMk cId="2110465976" sldId="314"/>
            <ac:spMk id="3" creationId="{E2C3AE9D-C0C4-4FDB-864C-E12968BD9112}"/>
          </ac:spMkLst>
        </pc:spChg>
        <pc:spChg chg="add del mod ord">
          <ac:chgData name="Kumar Pandey, Ajaiya" userId="347a0b8d-9fc8-467c-bb6e-bc45c811d1a4" providerId="ADAL" clId="{5D8B7E17-B77F-4198-8431-846DCFC2C150}" dt="2021-10-08T20:12:56.407" v="4482" actId="700"/>
          <ac:spMkLst>
            <pc:docMk/>
            <pc:sldMk cId="2110465976" sldId="314"/>
            <ac:spMk id="4" creationId="{13C1CCEE-E804-4D2E-9374-3661CBDB922E}"/>
          </ac:spMkLst>
        </pc:spChg>
        <pc:spChg chg="add del mod">
          <ac:chgData name="Kumar Pandey, Ajaiya" userId="347a0b8d-9fc8-467c-bb6e-bc45c811d1a4" providerId="ADAL" clId="{5D8B7E17-B77F-4198-8431-846DCFC2C150}" dt="2021-10-08T20:18:17.937" v="4512" actId="26606"/>
          <ac:spMkLst>
            <pc:docMk/>
            <pc:sldMk cId="2110465976" sldId="314"/>
            <ac:spMk id="5" creationId="{08E8D619-7A85-4175-875C-2C54C5206E60}"/>
          </ac:spMkLst>
        </pc:spChg>
        <pc:spChg chg="add mod">
          <ac:chgData name="Kumar Pandey, Ajaiya" userId="347a0b8d-9fc8-467c-bb6e-bc45c811d1a4" providerId="ADAL" clId="{5D8B7E17-B77F-4198-8431-846DCFC2C150}" dt="2021-10-08T20:04:08.228" v="4409" actId="20577"/>
          <ac:spMkLst>
            <pc:docMk/>
            <pc:sldMk cId="2110465976" sldId="314"/>
            <ac:spMk id="6" creationId="{B4AAF4B7-F5D9-4FF5-BAC3-0111251E37AE}"/>
          </ac:spMkLst>
        </pc:spChg>
        <pc:spChg chg="add mod">
          <ac:chgData name="Kumar Pandey, Ajaiya" userId="347a0b8d-9fc8-467c-bb6e-bc45c811d1a4" providerId="ADAL" clId="{5D8B7E17-B77F-4198-8431-846DCFC2C150}" dt="2021-10-08T20:07:36.038" v="4465" actId="14100"/>
          <ac:spMkLst>
            <pc:docMk/>
            <pc:sldMk cId="2110465976" sldId="314"/>
            <ac:spMk id="7" creationId="{C9CD3F4D-C658-441E-8F84-E46DC6F6C11D}"/>
          </ac:spMkLst>
        </pc:spChg>
        <pc:spChg chg="add del mod ord">
          <ac:chgData name="Kumar Pandey, Ajaiya" userId="347a0b8d-9fc8-467c-bb6e-bc45c811d1a4" providerId="ADAL" clId="{5D8B7E17-B77F-4198-8431-846DCFC2C150}" dt="2021-10-08T20:12:56.407" v="4482" actId="700"/>
          <ac:spMkLst>
            <pc:docMk/>
            <pc:sldMk cId="2110465976" sldId="314"/>
            <ac:spMk id="8" creationId="{3CD1B3E8-D39B-47DC-AAFE-D5C6220AB808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9" creationId="{276369D4-D0F3-4613-AF70-832CBB91128F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10" creationId="{0E425D3F-2E5D-43F3-B816-3818CA9F599A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11" creationId="{41C1325F-4271-4A04-ADAF-AAEA64CC8433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12" creationId="{A48A0A55-C9F2-4FB7-A011-DF6B455D1491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13" creationId="{DC59E64E-A410-4D2D-83D2-E175F439A1D8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14" creationId="{E44137AE-E32A-4614-AA6B-6B8871553A97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15" creationId="{6314C346-74A9-4F1C-A07A-094C92C86733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16" creationId="{D0B204F8-7252-4B64-8333-5A91EBBA5358}"/>
          </ac:spMkLst>
        </pc:spChg>
        <pc:spChg chg="mod">
          <ac:chgData name="Kumar Pandey, Ajaiya" userId="347a0b8d-9fc8-467c-bb6e-bc45c811d1a4" providerId="ADAL" clId="{5D8B7E17-B77F-4198-8431-846DCFC2C150}" dt="2021-10-08T20:03:48.732" v="4400" actId="1076"/>
          <ac:spMkLst>
            <pc:docMk/>
            <pc:sldMk cId="2110465976" sldId="314"/>
            <ac:spMk id="18" creationId="{2F997686-0A84-4B36-A5CA-91B7625FADC1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19" creationId="{DDCF4EB2-5A33-4274-91CD-67E2D9CE7A4F}"/>
          </ac:spMkLst>
        </pc:spChg>
        <pc:spChg chg="add del mod ord">
          <ac:chgData name="Kumar Pandey, Ajaiya" userId="347a0b8d-9fc8-467c-bb6e-bc45c811d1a4" providerId="ADAL" clId="{5D8B7E17-B77F-4198-8431-846DCFC2C150}" dt="2021-10-08T20:17:44.523" v="4505" actId="700"/>
          <ac:spMkLst>
            <pc:docMk/>
            <pc:sldMk cId="2110465976" sldId="314"/>
            <ac:spMk id="20" creationId="{41340B68-F9D8-4F54-A17E-0542C363DB23}"/>
          </ac:spMkLst>
        </pc:spChg>
        <pc:graphicFrameChg chg="add del">
          <ac:chgData name="Kumar Pandey, Ajaiya" userId="347a0b8d-9fc8-467c-bb6e-bc45c811d1a4" providerId="ADAL" clId="{5D8B7E17-B77F-4198-8431-846DCFC2C150}" dt="2021-10-08T20:18:10.317" v="4507" actId="26606"/>
          <ac:graphicFrameMkLst>
            <pc:docMk/>
            <pc:sldMk cId="2110465976" sldId="314"/>
            <ac:graphicFrameMk id="21" creationId="{C118E603-996B-4306-8F0F-0244E491B217}"/>
          </ac:graphicFrameMkLst>
        </pc:graphicFrameChg>
        <pc:graphicFrameChg chg="add del">
          <ac:chgData name="Kumar Pandey, Ajaiya" userId="347a0b8d-9fc8-467c-bb6e-bc45c811d1a4" providerId="ADAL" clId="{5D8B7E17-B77F-4198-8431-846DCFC2C150}" dt="2021-10-08T20:17:43.874" v="4504" actId="26606"/>
          <ac:graphicFrameMkLst>
            <pc:docMk/>
            <pc:sldMk cId="2110465976" sldId="314"/>
            <ac:graphicFrameMk id="22" creationId="{FA631F8A-39F3-4E9D-B9E1-4DEC38B3669C}"/>
          </ac:graphicFrameMkLst>
        </pc:graphicFrameChg>
        <pc:graphicFrameChg chg="add del">
          <ac:chgData name="Kumar Pandey, Ajaiya" userId="347a0b8d-9fc8-467c-bb6e-bc45c811d1a4" providerId="ADAL" clId="{5D8B7E17-B77F-4198-8431-846DCFC2C150}" dt="2021-10-08T20:18:12.320" v="4509" actId="26606"/>
          <ac:graphicFrameMkLst>
            <pc:docMk/>
            <pc:sldMk cId="2110465976" sldId="314"/>
            <ac:graphicFrameMk id="23" creationId="{2E6BF89C-1E1E-45E9-8E17-2308254897AD}"/>
          </ac:graphicFrameMkLst>
        </pc:graphicFrameChg>
        <pc:graphicFrameChg chg="add del">
          <ac:chgData name="Kumar Pandey, Ajaiya" userId="347a0b8d-9fc8-467c-bb6e-bc45c811d1a4" providerId="ADAL" clId="{5D8B7E17-B77F-4198-8431-846DCFC2C150}" dt="2021-10-08T20:18:17.922" v="4511" actId="26606"/>
          <ac:graphicFrameMkLst>
            <pc:docMk/>
            <pc:sldMk cId="2110465976" sldId="314"/>
            <ac:graphicFrameMk id="25" creationId="{D8EC6CB2-B930-4DA3-A94F-BA43A1C47EF8}"/>
          </ac:graphicFrameMkLst>
        </pc:graphicFrameChg>
        <pc:graphicFrameChg chg="add mod">
          <ac:chgData name="Kumar Pandey, Ajaiya" userId="347a0b8d-9fc8-467c-bb6e-bc45c811d1a4" providerId="ADAL" clId="{5D8B7E17-B77F-4198-8431-846DCFC2C150}" dt="2021-10-09T01:21:22.845" v="5553" actId="113"/>
          <ac:graphicFrameMkLst>
            <pc:docMk/>
            <pc:sldMk cId="2110465976" sldId="314"/>
            <ac:graphicFrameMk id="27" creationId="{C118E603-996B-4306-8F0F-0244E491B217}"/>
          </ac:graphicFrameMkLst>
        </pc:graphicFrameChg>
      </pc:sldChg>
      <pc:sldChg chg="add del">
        <pc:chgData name="Kumar Pandey, Ajaiya" userId="347a0b8d-9fc8-467c-bb6e-bc45c811d1a4" providerId="ADAL" clId="{5D8B7E17-B77F-4198-8431-846DCFC2C150}" dt="2021-10-08T15:22:26.314" v="3905"/>
        <pc:sldMkLst>
          <pc:docMk/>
          <pc:sldMk cId="2637432759" sldId="314"/>
        </pc:sldMkLst>
      </pc:sldChg>
      <pc:sldChg chg="addSp delSp modSp add mod delDesignElem">
        <pc:chgData name="Kumar Pandey, Ajaiya" userId="347a0b8d-9fc8-467c-bb6e-bc45c811d1a4" providerId="ADAL" clId="{5D8B7E17-B77F-4198-8431-846DCFC2C150}" dt="2021-10-09T01:44:39.117" v="5779" actId="6549"/>
        <pc:sldMkLst>
          <pc:docMk/>
          <pc:sldMk cId="898160996" sldId="315"/>
        </pc:sldMkLst>
        <pc:spChg chg="mod">
          <ac:chgData name="Kumar Pandey, Ajaiya" userId="347a0b8d-9fc8-467c-bb6e-bc45c811d1a4" providerId="ADAL" clId="{5D8B7E17-B77F-4198-8431-846DCFC2C150}" dt="2021-10-09T01:44:22.875" v="5773" actId="20577"/>
          <ac:spMkLst>
            <pc:docMk/>
            <pc:sldMk cId="898160996" sldId="315"/>
            <ac:spMk id="12" creationId="{9A43155D-9A09-4A64-B028-6DC01B52FF12}"/>
          </ac:spMkLst>
        </pc:spChg>
        <pc:spChg chg="mod">
          <ac:chgData name="Kumar Pandey, Ajaiya" userId="347a0b8d-9fc8-467c-bb6e-bc45c811d1a4" providerId="ADAL" clId="{5D8B7E17-B77F-4198-8431-846DCFC2C150}" dt="2021-10-09T01:44:39.117" v="5779" actId="6549"/>
          <ac:spMkLst>
            <pc:docMk/>
            <pc:sldMk cId="898160996" sldId="315"/>
            <ac:spMk id="18" creationId="{2F997686-0A84-4B36-A5CA-91B7625FADC1}"/>
          </ac:spMkLst>
        </pc:spChg>
        <pc:spChg chg="add del">
          <ac:chgData name="Kumar Pandey, Ajaiya" userId="347a0b8d-9fc8-467c-bb6e-bc45c811d1a4" providerId="ADAL" clId="{5D8B7E17-B77F-4198-8431-846DCFC2C150}" dt="2021-10-08T20:31:50.842" v="4659"/>
          <ac:spMkLst>
            <pc:docMk/>
            <pc:sldMk cId="898160996" sldId="315"/>
            <ac:spMk id="24" creationId="{30BD2399-7475-404C-BAC9-E55E1676926A}"/>
          </ac:spMkLst>
        </pc:spChg>
        <pc:graphicFrameChg chg="mod">
          <ac:chgData name="Kumar Pandey, Ajaiya" userId="347a0b8d-9fc8-467c-bb6e-bc45c811d1a4" providerId="ADAL" clId="{5D8B7E17-B77F-4198-8431-846DCFC2C150}" dt="2021-10-08T20:30:49.009" v="4629" actId="20577"/>
          <ac:graphicFrameMkLst>
            <pc:docMk/>
            <pc:sldMk cId="898160996" sldId="315"/>
            <ac:graphicFrameMk id="20" creationId="{C8F1F6C9-3041-4692-8711-5348048A6EE6}"/>
          </ac:graphicFrameMkLst>
        </pc:graphicFrameChg>
        <pc:picChg chg="add del">
          <ac:chgData name="Kumar Pandey, Ajaiya" userId="347a0b8d-9fc8-467c-bb6e-bc45c811d1a4" providerId="ADAL" clId="{5D8B7E17-B77F-4198-8431-846DCFC2C150}" dt="2021-10-08T20:31:50.842" v="4659"/>
          <ac:picMkLst>
            <pc:docMk/>
            <pc:sldMk cId="898160996" sldId="315"/>
            <ac:picMk id="26" creationId="{0D748104-6E76-4AD9-9940-82154F97E7C1}"/>
          </ac:picMkLst>
        </pc:picChg>
      </pc:sldChg>
      <pc:sldChg chg="addSp delSp modSp add del mod">
        <pc:chgData name="Kumar Pandey, Ajaiya" userId="347a0b8d-9fc8-467c-bb6e-bc45c811d1a4" providerId="ADAL" clId="{5D8B7E17-B77F-4198-8431-846DCFC2C150}" dt="2021-10-08T15:22:22.603" v="3902" actId="2890"/>
        <pc:sldMkLst>
          <pc:docMk/>
          <pc:sldMk cId="958820531" sldId="315"/>
        </pc:sldMkLst>
        <pc:spChg chg="add del mod">
          <ac:chgData name="Kumar Pandey, Ajaiya" userId="347a0b8d-9fc8-467c-bb6e-bc45c811d1a4" providerId="ADAL" clId="{5D8B7E17-B77F-4198-8431-846DCFC2C150}" dt="2021-10-08T15:22:20.584" v="3899"/>
          <ac:spMkLst>
            <pc:docMk/>
            <pc:sldMk cId="958820531" sldId="315"/>
            <ac:spMk id="6" creationId="{4420D07B-833D-4545-AE6F-918D736D8CE1}"/>
          </ac:spMkLst>
        </pc:spChg>
        <pc:graphicFrameChg chg="add del mod modGraphic">
          <ac:chgData name="Kumar Pandey, Ajaiya" userId="347a0b8d-9fc8-467c-bb6e-bc45c811d1a4" providerId="ADAL" clId="{5D8B7E17-B77F-4198-8431-846DCFC2C150}" dt="2021-10-08T15:22:21.740" v="3901" actId="14100"/>
          <ac:graphicFrameMkLst>
            <pc:docMk/>
            <pc:sldMk cId="958820531" sldId="315"/>
            <ac:graphicFrameMk id="7" creationId="{AD5B228A-F6C0-42AF-B6FF-A15CDEA3BEC7}"/>
          </ac:graphicFrameMkLst>
        </pc:graphicFrameChg>
      </pc:sldChg>
      <pc:sldChg chg="delSp modSp add mod">
        <pc:chgData name="Kumar Pandey, Ajaiya" userId="347a0b8d-9fc8-467c-bb6e-bc45c811d1a4" providerId="ADAL" clId="{5D8B7E17-B77F-4198-8431-846DCFC2C150}" dt="2021-10-08T21:04:02.308" v="4948" actId="6549"/>
        <pc:sldMkLst>
          <pc:docMk/>
          <pc:sldMk cId="4275336429" sldId="316"/>
        </pc:sldMkLst>
        <pc:spChg chg="mod">
          <ac:chgData name="Kumar Pandey, Ajaiya" userId="347a0b8d-9fc8-467c-bb6e-bc45c811d1a4" providerId="ADAL" clId="{5D8B7E17-B77F-4198-8431-846DCFC2C150}" dt="2021-10-08T21:04:02.308" v="4948" actId="6549"/>
          <ac:spMkLst>
            <pc:docMk/>
            <pc:sldMk cId="4275336429" sldId="316"/>
            <ac:spMk id="2" creationId="{D8D289F3-4950-409D-A1C1-A5B46EFB3C50}"/>
          </ac:spMkLst>
        </pc:spChg>
        <pc:spChg chg="del">
          <ac:chgData name="Kumar Pandey, Ajaiya" userId="347a0b8d-9fc8-467c-bb6e-bc45c811d1a4" providerId="ADAL" clId="{5D8B7E17-B77F-4198-8431-846DCFC2C150}" dt="2021-10-08T21:03:54.961" v="4947" actId="21"/>
          <ac:spMkLst>
            <pc:docMk/>
            <pc:sldMk cId="4275336429" sldId="316"/>
            <ac:spMk id="4" creationId="{3A45412B-5BBD-4AF5-94BB-EB2E23CCF22A}"/>
          </ac:spMkLst>
        </pc:spChg>
        <pc:spChg chg="del mod">
          <ac:chgData name="Kumar Pandey, Ajaiya" userId="347a0b8d-9fc8-467c-bb6e-bc45c811d1a4" providerId="ADAL" clId="{5D8B7E17-B77F-4198-8431-846DCFC2C150}" dt="2021-10-08T21:03:16.580" v="4930" actId="478"/>
          <ac:spMkLst>
            <pc:docMk/>
            <pc:sldMk cId="4275336429" sldId="316"/>
            <ac:spMk id="18" creationId="{1C60BDC5-0D45-48E8-A167-9E615954B297}"/>
          </ac:spMkLst>
        </pc:spChg>
        <pc:spChg chg="del">
          <ac:chgData name="Kumar Pandey, Ajaiya" userId="347a0b8d-9fc8-467c-bb6e-bc45c811d1a4" providerId="ADAL" clId="{5D8B7E17-B77F-4198-8431-846DCFC2C150}" dt="2021-10-08T21:03:11.438" v="4928" actId="478"/>
          <ac:spMkLst>
            <pc:docMk/>
            <pc:sldMk cId="4275336429" sldId="316"/>
            <ac:spMk id="19" creationId="{62DF58D0-FF6B-487C-9E90-1914B7F31EFA}"/>
          </ac:spMkLst>
        </pc:spChg>
        <pc:spChg chg="del">
          <ac:chgData name="Kumar Pandey, Ajaiya" userId="347a0b8d-9fc8-467c-bb6e-bc45c811d1a4" providerId="ADAL" clId="{5D8B7E17-B77F-4198-8431-846DCFC2C150}" dt="2021-10-08T21:03:20.555" v="4933" actId="478"/>
          <ac:spMkLst>
            <pc:docMk/>
            <pc:sldMk cId="4275336429" sldId="316"/>
            <ac:spMk id="24" creationId="{AB351D94-2122-4D4C-A86F-91B31D875187}"/>
          </ac:spMkLst>
        </pc:spChg>
        <pc:spChg chg="del">
          <ac:chgData name="Kumar Pandey, Ajaiya" userId="347a0b8d-9fc8-467c-bb6e-bc45c811d1a4" providerId="ADAL" clId="{5D8B7E17-B77F-4198-8431-846DCFC2C150}" dt="2021-10-08T21:03:30.671" v="4939" actId="478"/>
          <ac:spMkLst>
            <pc:docMk/>
            <pc:sldMk cId="4275336429" sldId="316"/>
            <ac:spMk id="27" creationId="{49E9941B-A7E4-493C-A027-3A59B667EADC}"/>
          </ac:spMkLst>
        </pc:spChg>
        <pc:spChg chg="del">
          <ac:chgData name="Kumar Pandey, Ajaiya" userId="347a0b8d-9fc8-467c-bb6e-bc45c811d1a4" providerId="ADAL" clId="{5D8B7E17-B77F-4198-8431-846DCFC2C150}" dt="2021-10-08T21:03:25.633" v="4936" actId="478"/>
          <ac:spMkLst>
            <pc:docMk/>
            <pc:sldMk cId="4275336429" sldId="316"/>
            <ac:spMk id="29" creationId="{4085F3CF-0919-4F1C-80B7-CEBD276A643D}"/>
          </ac:spMkLst>
        </pc:spChg>
        <pc:spChg chg="del mod">
          <ac:chgData name="Kumar Pandey, Ajaiya" userId="347a0b8d-9fc8-467c-bb6e-bc45c811d1a4" providerId="ADAL" clId="{5D8B7E17-B77F-4198-8431-846DCFC2C150}" dt="2021-10-08T21:03:18.395" v="4932" actId="478"/>
          <ac:spMkLst>
            <pc:docMk/>
            <pc:sldMk cId="4275336429" sldId="316"/>
            <ac:spMk id="30" creationId="{EEA5DCD7-A58E-43CA-85E8-0F9CF2251A6C}"/>
          </ac:spMkLst>
        </pc:spChg>
        <pc:spChg chg="del">
          <ac:chgData name="Kumar Pandey, Ajaiya" userId="347a0b8d-9fc8-467c-bb6e-bc45c811d1a4" providerId="ADAL" clId="{5D8B7E17-B77F-4198-8431-846DCFC2C150}" dt="2021-10-08T21:03:22.377" v="4934" actId="478"/>
          <ac:spMkLst>
            <pc:docMk/>
            <pc:sldMk cId="4275336429" sldId="316"/>
            <ac:spMk id="31" creationId="{27967D88-C2A6-4C7A-B9FD-D867044C8C26}"/>
          </ac:spMkLst>
        </pc:spChg>
        <pc:spChg chg="del">
          <ac:chgData name="Kumar Pandey, Ajaiya" userId="347a0b8d-9fc8-467c-bb6e-bc45c811d1a4" providerId="ADAL" clId="{5D8B7E17-B77F-4198-8431-846DCFC2C150}" dt="2021-10-08T21:03:27.392" v="4937" actId="478"/>
          <ac:spMkLst>
            <pc:docMk/>
            <pc:sldMk cId="4275336429" sldId="316"/>
            <ac:spMk id="32" creationId="{27427378-104B-4D06-B801-BB3DEDAA6F44}"/>
          </ac:spMkLst>
        </pc:spChg>
        <pc:spChg chg="del">
          <ac:chgData name="Kumar Pandey, Ajaiya" userId="347a0b8d-9fc8-467c-bb6e-bc45c811d1a4" providerId="ADAL" clId="{5D8B7E17-B77F-4198-8431-846DCFC2C150}" dt="2021-10-08T21:03:28.975" v="4938" actId="478"/>
          <ac:spMkLst>
            <pc:docMk/>
            <pc:sldMk cId="4275336429" sldId="316"/>
            <ac:spMk id="33" creationId="{22E626FB-FFC2-4CEA-9D3F-984372B2D109}"/>
          </ac:spMkLst>
        </pc:spChg>
        <pc:spChg chg="del">
          <ac:chgData name="Kumar Pandey, Ajaiya" userId="347a0b8d-9fc8-467c-bb6e-bc45c811d1a4" providerId="ADAL" clId="{5D8B7E17-B77F-4198-8431-846DCFC2C150}" dt="2021-10-08T21:03:24.093" v="4935" actId="478"/>
          <ac:spMkLst>
            <pc:docMk/>
            <pc:sldMk cId="4275336429" sldId="316"/>
            <ac:spMk id="34" creationId="{E75D26AB-7F2D-45A5-9F35-6B7BE82594D9}"/>
          </ac:spMkLst>
        </pc:spChg>
        <pc:picChg chg="mod">
          <ac:chgData name="Kumar Pandey, Ajaiya" userId="347a0b8d-9fc8-467c-bb6e-bc45c811d1a4" providerId="ADAL" clId="{5D8B7E17-B77F-4198-8431-846DCFC2C150}" dt="2021-10-08T21:03:48.206" v="4946" actId="1076"/>
          <ac:picMkLst>
            <pc:docMk/>
            <pc:sldMk cId="4275336429" sldId="316"/>
            <ac:picMk id="8194" creationId="{8423FD57-0230-4BE5-ACD2-E7DBB6468904}"/>
          </ac:picMkLst>
        </pc:picChg>
      </pc:sldChg>
      <pc:sldChg chg="addSp delSp modSp add mod">
        <pc:chgData name="Kumar Pandey, Ajaiya" userId="347a0b8d-9fc8-467c-bb6e-bc45c811d1a4" providerId="ADAL" clId="{5D8B7E17-B77F-4198-8431-846DCFC2C150}" dt="2021-10-09T02:00:21.585" v="6036" actId="6549"/>
        <pc:sldMkLst>
          <pc:docMk/>
          <pc:sldMk cId="1656772352" sldId="317"/>
        </pc:sldMkLst>
        <pc:spChg chg="mod">
          <ac:chgData name="Kumar Pandey, Ajaiya" userId="347a0b8d-9fc8-467c-bb6e-bc45c811d1a4" providerId="ADAL" clId="{5D8B7E17-B77F-4198-8431-846DCFC2C150}" dt="2021-10-08T21:04:42.215" v="4962" actId="6549"/>
          <ac:spMkLst>
            <pc:docMk/>
            <pc:sldMk cId="1656772352" sldId="317"/>
            <ac:spMk id="2" creationId="{D8D289F3-4950-409D-A1C1-A5B46EFB3C50}"/>
          </ac:spMkLst>
        </pc:spChg>
        <pc:spChg chg="add del mod">
          <ac:chgData name="Kumar Pandey, Ajaiya" userId="347a0b8d-9fc8-467c-bb6e-bc45c811d1a4" providerId="ADAL" clId="{5D8B7E17-B77F-4198-8431-846DCFC2C150}" dt="2021-10-08T21:04:34.711" v="4960" actId="478"/>
          <ac:spMkLst>
            <pc:docMk/>
            <pc:sldMk cId="1656772352" sldId="317"/>
            <ac:spMk id="3" creationId="{29A4511E-156C-42A8-953A-C7CED31F04FD}"/>
          </ac:spMkLst>
        </pc:spChg>
        <pc:spChg chg="mod">
          <ac:chgData name="Kumar Pandey, Ajaiya" userId="347a0b8d-9fc8-467c-bb6e-bc45c811d1a4" providerId="ADAL" clId="{5D8B7E17-B77F-4198-8431-846DCFC2C150}" dt="2021-10-09T02:00:21.585" v="6036" actId="6549"/>
          <ac:spMkLst>
            <pc:docMk/>
            <pc:sldMk cId="1656772352" sldId="317"/>
            <ac:spMk id="4" creationId="{3A45412B-5BBD-4AF5-94BB-EB2E23CCF22A}"/>
          </ac:spMkLst>
        </pc:spChg>
        <pc:spChg chg="del">
          <ac:chgData name="Kumar Pandey, Ajaiya" userId="347a0b8d-9fc8-467c-bb6e-bc45c811d1a4" providerId="ADAL" clId="{5D8B7E17-B77F-4198-8431-846DCFC2C150}" dt="2021-10-08T21:04:15.424" v="4950" actId="478"/>
          <ac:spMkLst>
            <pc:docMk/>
            <pc:sldMk cId="1656772352" sldId="317"/>
            <ac:spMk id="18" creationId="{1C60BDC5-0D45-48E8-A167-9E615954B297}"/>
          </ac:spMkLst>
        </pc:spChg>
        <pc:spChg chg="del">
          <ac:chgData name="Kumar Pandey, Ajaiya" userId="347a0b8d-9fc8-467c-bb6e-bc45c811d1a4" providerId="ADAL" clId="{5D8B7E17-B77F-4198-8431-846DCFC2C150}" dt="2021-10-08T21:04:13.212" v="4949" actId="478"/>
          <ac:spMkLst>
            <pc:docMk/>
            <pc:sldMk cId="1656772352" sldId="317"/>
            <ac:spMk id="19" creationId="{62DF58D0-FF6B-487C-9E90-1914B7F31EFA}"/>
          </ac:spMkLst>
        </pc:spChg>
        <pc:spChg chg="del">
          <ac:chgData name="Kumar Pandey, Ajaiya" userId="347a0b8d-9fc8-467c-bb6e-bc45c811d1a4" providerId="ADAL" clId="{5D8B7E17-B77F-4198-8431-846DCFC2C150}" dt="2021-10-08T21:04:17.300" v="4951" actId="478"/>
          <ac:spMkLst>
            <pc:docMk/>
            <pc:sldMk cId="1656772352" sldId="317"/>
            <ac:spMk id="24" creationId="{AB351D94-2122-4D4C-A86F-91B31D875187}"/>
          </ac:spMkLst>
        </pc:spChg>
        <pc:spChg chg="del">
          <ac:chgData name="Kumar Pandey, Ajaiya" userId="347a0b8d-9fc8-467c-bb6e-bc45c811d1a4" providerId="ADAL" clId="{5D8B7E17-B77F-4198-8431-846DCFC2C150}" dt="2021-10-08T21:04:30.003" v="4958" actId="478"/>
          <ac:spMkLst>
            <pc:docMk/>
            <pc:sldMk cId="1656772352" sldId="317"/>
            <ac:spMk id="27" creationId="{49E9941B-A7E4-493C-A027-3A59B667EADC}"/>
          </ac:spMkLst>
        </pc:spChg>
        <pc:spChg chg="del">
          <ac:chgData name="Kumar Pandey, Ajaiya" userId="347a0b8d-9fc8-467c-bb6e-bc45c811d1a4" providerId="ADAL" clId="{5D8B7E17-B77F-4198-8431-846DCFC2C150}" dt="2021-10-08T21:04:22.456" v="4954" actId="478"/>
          <ac:spMkLst>
            <pc:docMk/>
            <pc:sldMk cId="1656772352" sldId="317"/>
            <ac:spMk id="29" creationId="{4085F3CF-0919-4F1C-80B7-CEBD276A643D}"/>
          </ac:spMkLst>
        </pc:spChg>
        <pc:spChg chg="del">
          <ac:chgData name="Kumar Pandey, Ajaiya" userId="347a0b8d-9fc8-467c-bb6e-bc45c811d1a4" providerId="ADAL" clId="{5D8B7E17-B77F-4198-8431-846DCFC2C150}" dt="2021-10-08T21:04:24.511" v="4955" actId="478"/>
          <ac:spMkLst>
            <pc:docMk/>
            <pc:sldMk cId="1656772352" sldId="317"/>
            <ac:spMk id="30" creationId="{EEA5DCD7-A58E-43CA-85E8-0F9CF2251A6C}"/>
          </ac:spMkLst>
        </pc:spChg>
        <pc:spChg chg="del">
          <ac:chgData name="Kumar Pandey, Ajaiya" userId="347a0b8d-9fc8-467c-bb6e-bc45c811d1a4" providerId="ADAL" clId="{5D8B7E17-B77F-4198-8431-846DCFC2C150}" dt="2021-10-08T21:04:18.960" v="4952" actId="478"/>
          <ac:spMkLst>
            <pc:docMk/>
            <pc:sldMk cId="1656772352" sldId="317"/>
            <ac:spMk id="31" creationId="{27967D88-C2A6-4C7A-B9FD-D867044C8C26}"/>
          </ac:spMkLst>
        </pc:spChg>
        <pc:spChg chg="del">
          <ac:chgData name="Kumar Pandey, Ajaiya" userId="347a0b8d-9fc8-467c-bb6e-bc45c811d1a4" providerId="ADAL" clId="{5D8B7E17-B77F-4198-8431-846DCFC2C150}" dt="2021-10-08T21:04:26.393" v="4956" actId="478"/>
          <ac:spMkLst>
            <pc:docMk/>
            <pc:sldMk cId="1656772352" sldId="317"/>
            <ac:spMk id="32" creationId="{27427378-104B-4D06-B801-BB3DEDAA6F44}"/>
          </ac:spMkLst>
        </pc:spChg>
        <pc:spChg chg="del">
          <ac:chgData name="Kumar Pandey, Ajaiya" userId="347a0b8d-9fc8-467c-bb6e-bc45c811d1a4" providerId="ADAL" clId="{5D8B7E17-B77F-4198-8431-846DCFC2C150}" dt="2021-10-08T21:04:28.322" v="4957" actId="478"/>
          <ac:spMkLst>
            <pc:docMk/>
            <pc:sldMk cId="1656772352" sldId="317"/>
            <ac:spMk id="33" creationId="{22E626FB-FFC2-4CEA-9D3F-984372B2D109}"/>
          </ac:spMkLst>
        </pc:spChg>
        <pc:spChg chg="del">
          <ac:chgData name="Kumar Pandey, Ajaiya" userId="347a0b8d-9fc8-467c-bb6e-bc45c811d1a4" providerId="ADAL" clId="{5D8B7E17-B77F-4198-8431-846DCFC2C150}" dt="2021-10-08T21:04:20.924" v="4953" actId="478"/>
          <ac:spMkLst>
            <pc:docMk/>
            <pc:sldMk cId="1656772352" sldId="317"/>
            <ac:spMk id="34" creationId="{E75D26AB-7F2D-45A5-9F35-6B7BE82594D9}"/>
          </ac:spMkLst>
        </pc:spChg>
        <pc:picChg chg="del">
          <ac:chgData name="Kumar Pandey, Ajaiya" userId="347a0b8d-9fc8-467c-bb6e-bc45c811d1a4" providerId="ADAL" clId="{5D8B7E17-B77F-4198-8431-846DCFC2C150}" dt="2021-10-08T21:04:31.744" v="4959" actId="478"/>
          <ac:picMkLst>
            <pc:docMk/>
            <pc:sldMk cId="1656772352" sldId="317"/>
            <ac:picMk id="8194" creationId="{8423FD57-0230-4BE5-ACD2-E7DBB646890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E77A0-8C90-4F38-94FE-A2DDC568903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F4D785-B1BF-45E8-8D0C-C83BEB0959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Some changes post </a:t>
          </a:r>
          <a:r>
            <a:rPr lang="en-US" sz="1600" b="1"/>
            <a:t>COVID-19</a:t>
          </a:r>
          <a:r>
            <a:rPr lang="en-US" sz="1600"/>
            <a:t> like up-skilling and re-skilling for everyone’s learning will remain relevant.</a:t>
          </a:r>
        </a:p>
      </dgm:t>
    </dgm:pt>
    <dgm:pt modelId="{95FE9151-F1A2-43E2-B680-8845565D7564}" type="parTrans" cxnId="{9FD0DA7A-D190-4EBB-9288-8C6A8FDE4899}">
      <dgm:prSet/>
      <dgm:spPr/>
      <dgm:t>
        <a:bodyPr/>
        <a:lstStyle/>
        <a:p>
          <a:endParaRPr lang="en-US" sz="1600"/>
        </a:p>
      </dgm:t>
    </dgm:pt>
    <dgm:pt modelId="{BF236983-CA43-471D-A135-438FC8F6BAE6}" type="sibTrans" cxnId="{9FD0DA7A-D190-4EBB-9288-8C6A8FDE4899}">
      <dgm:prSet/>
      <dgm:spPr/>
      <dgm:t>
        <a:bodyPr/>
        <a:lstStyle/>
        <a:p>
          <a:endParaRPr lang="en-US" sz="1600"/>
        </a:p>
      </dgm:t>
    </dgm:pt>
    <dgm:pt modelId="{51DA548E-B1A9-48AA-9A9E-C4A9732E10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We all have needed to make adjustment when the pandemic hit &amp; we adopted a more digital way of life.</a:t>
          </a:r>
        </a:p>
      </dgm:t>
    </dgm:pt>
    <dgm:pt modelId="{CD43EA70-6DF4-473E-AD9F-3FC0262F4853}" type="parTrans" cxnId="{407581D3-D4A8-42CE-A638-A9C96BCC2C2E}">
      <dgm:prSet/>
      <dgm:spPr/>
      <dgm:t>
        <a:bodyPr/>
        <a:lstStyle/>
        <a:p>
          <a:endParaRPr lang="en-US" sz="1600"/>
        </a:p>
      </dgm:t>
    </dgm:pt>
    <dgm:pt modelId="{8FA3DA8B-952B-4325-B700-E782EAB1A57A}" type="sibTrans" cxnId="{407581D3-D4A8-42CE-A638-A9C96BCC2C2E}">
      <dgm:prSet/>
      <dgm:spPr/>
      <dgm:t>
        <a:bodyPr/>
        <a:lstStyle/>
        <a:p>
          <a:endParaRPr lang="en-US" sz="1600"/>
        </a:p>
      </dgm:t>
    </dgm:pt>
    <dgm:pt modelId="{7815C371-824E-445D-92F4-492825D638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Used several new platforms.  Everyone in a small or bigger space get benefits from upskilling. </a:t>
          </a:r>
        </a:p>
      </dgm:t>
    </dgm:pt>
    <dgm:pt modelId="{39C4DCC1-04B9-4A49-A38C-6C4D63FB3705}" type="parTrans" cxnId="{46ABF94F-F0D8-4F10-99A4-3CCD4553E414}">
      <dgm:prSet/>
      <dgm:spPr/>
      <dgm:t>
        <a:bodyPr/>
        <a:lstStyle/>
        <a:p>
          <a:endParaRPr lang="en-US" sz="1600"/>
        </a:p>
      </dgm:t>
    </dgm:pt>
    <dgm:pt modelId="{44256700-956D-451F-85E6-8B19A9B0C28A}" type="sibTrans" cxnId="{46ABF94F-F0D8-4F10-99A4-3CCD4553E414}">
      <dgm:prSet/>
      <dgm:spPr/>
      <dgm:t>
        <a:bodyPr/>
        <a:lstStyle/>
        <a:p>
          <a:endParaRPr lang="en-US" sz="1600"/>
        </a:p>
      </dgm:t>
    </dgm:pt>
    <dgm:pt modelId="{3D49659D-956A-42CB-B42B-6D56D7EB24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Employees gain new skills, companies become more diverse in skill sets they can offer their customers and company culture becomes stronger. </a:t>
          </a:r>
        </a:p>
      </dgm:t>
    </dgm:pt>
    <dgm:pt modelId="{26010C93-35DA-42F9-90D4-CCF675E2FCF7}" type="parTrans" cxnId="{AD3803FE-21B8-4E69-87B8-209C94492634}">
      <dgm:prSet/>
      <dgm:spPr/>
      <dgm:t>
        <a:bodyPr/>
        <a:lstStyle/>
        <a:p>
          <a:endParaRPr lang="en-US" sz="1600"/>
        </a:p>
      </dgm:t>
    </dgm:pt>
    <dgm:pt modelId="{C695D0C5-A9E6-4133-BC24-A7786319C983}" type="sibTrans" cxnId="{AD3803FE-21B8-4E69-87B8-209C94492634}">
      <dgm:prSet/>
      <dgm:spPr/>
      <dgm:t>
        <a:bodyPr/>
        <a:lstStyle/>
        <a:p>
          <a:endParaRPr lang="en-US" sz="1600"/>
        </a:p>
      </dgm:t>
    </dgm:pt>
    <dgm:pt modelId="{BD0CC7EC-1B3A-4877-89AB-4296ACA29C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That’s why up-skilling is </a:t>
          </a:r>
          <a:r>
            <a:rPr lang="en-US" sz="1600" b="1" u="sng" dirty="0"/>
            <a:t>important</a:t>
          </a:r>
          <a:r>
            <a:rPr lang="en-US" sz="1600" dirty="0"/>
            <a:t> for all of us.</a:t>
          </a:r>
        </a:p>
      </dgm:t>
    </dgm:pt>
    <dgm:pt modelId="{EE331961-2535-4303-9F2B-1922A195297C}" type="parTrans" cxnId="{0F29BCA9-CD5E-48B6-A4B5-97D10CC1F29B}">
      <dgm:prSet/>
      <dgm:spPr/>
      <dgm:t>
        <a:bodyPr/>
        <a:lstStyle/>
        <a:p>
          <a:endParaRPr lang="en-US" sz="1600"/>
        </a:p>
      </dgm:t>
    </dgm:pt>
    <dgm:pt modelId="{77244169-FCAB-4D54-8EF3-D820224715B6}" type="sibTrans" cxnId="{0F29BCA9-CD5E-48B6-A4B5-97D10CC1F29B}">
      <dgm:prSet/>
      <dgm:spPr/>
      <dgm:t>
        <a:bodyPr/>
        <a:lstStyle/>
        <a:p>
          <a:endParaRPr lang="en-US" sz="1600"/>
        </a:p>
      </dgm:t>
    </dgm:pt>
    <dgm:pt modelId="{85237FA5-B489-4F8D-8DA6-4D094D12DE5E}" type="pres">
      <dgm:prSet presAssocID="{A77E77A0-8C90-4F38-94FE-A2DDC5689038}" presName="root" presStyleCnt="0">
        <dgm:presLayoutVars>
          <dgm:dir/>
          <dgm:resizeHandles val="exact"/>
        </dgm:presLayoutVars>
      </dgm:prSet>
      <dgm:spPr/>
    </dgm:pt>
    <dgm:pt modelId="{710E0D2B-C942-4A26-8283-D1058BF10DD7}" type="pres">
      <dgm:prSet presAssocID="{90F4D785-B1BF-45E8-8D0C-C83BEB0959F7}" presName="compNode" presStyleCnt="0"/>
      <dgm:spPr/>
    </dgm:pt>
    <dgm:pt modelId="{BEB24706-BD28-4487-AD14-73FD68540E51}" type="pres">
      <dgm:prSet presAssocID="{90F4D785-B1BF-45E8-8D0C-C83BEB0959F7}" presName="iconRect" presStyleLbl="node1" presStyleIdx="0" presStyleCnt="5" custScaleX="176478" custScaleY="2341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1226F97-7304-4F1E-9E22-864D536FAEF7}" type="pres">
      <dgm:prSet presAssocID="{90F4D785-B1BF-45E8-8D0C-C83BEB0959F7}" presName="spaceRect" presStyleCnt="0"/>
      <dgm:spPr/>
    </dgm:pt>
    <dgm:pt modelId="{1D2C2E06-42CB-4BCA-9037-93C84703C15F}" type="pres">
      <dgm:prSet presAssocID="{90F4D785-B1BF-45E8-8D0C-C83BEB0959F7}" presName="textRect" presStyleLbl="revTx" presStyleIdx="0" presStyleCnt="5">
        <dgm:presLayoutVars>
          <dgm:chMax val="1"/>
          <dgm:chPref val="1"/>
        </dgm:presLayoutVars>
      </dgm:prSet>
      <dgm:spPr/>
    </dgm:pt>
    <dgm:pt modelId="{06A56613-5A14-4B38-8DAB-45B17DA34570}" type="pres">
      <dgm:prSet presAssocID="{BF236983-CA43-471D-A135-438FC8F6BAE6}" presName="sibTrans" presStyleCnt="0"/>
      <dgm:spPr/>
    </dgm:pt>
    <dgm:pt modelId="{23DAB158-1390-4AB8-98D7-225CBB8417D4}" type="pres">
      <dgm:prSet presAssocID="{51DA548E-B1A9-48AA-9A9E-C4A9732E1082}" presName="compNode" presStyleCnt="0"/>
      <dgm:spPr/>
    </dgm:pt>
    <dgm:pt modelId="{7ABFC6BD-BBAA-4FA3-A238-67971CFC6FFE}" type="pres">
      <dgm:prSet presAssocID="{51DA548E-B1A9-48AA-9A9E-C4A9732E1082}" presName="iconRect" presStyleLbl="node1" presStyleIdx="1" presStyleCnt="5" custScaleX="168259" custScaleY="1733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4DBABA6-1CE2-4446-97B3-18E2C5EEC2F2}" type="pres">
      <dgm:prSet presAssocID="{51DA548E-B1A9-48AA-9A9E-C4A9732E1082}" presName="spaceRect" presStyleCnt="0"/>
      <dgm:spPr/>
    </dgm:pt>
    <dgm:pt modelId="{75BDC2D5-DBE8-4DAE-84DC-897401CAB89A}" type="pres">
      <dgm:prSet presAssocID="{51DA548E-B1A9-48AA-9A9E-C4A9732E1082}" presName="textRect" presStyleLbl="revTx" presStyleIdx="1" presStyleCnt="5">
        <dgm:presLayoutVars>
          <dgm:chMax val="1"/>
          <dgm:chPref val="1"/>
        </dgm:presLayoutVars>
      </dgm:prSet>
      <dgm:spPr/>
    </dgm:pt>
    <dgm:pt modelId="{808A53FC-EDA9-4B6F-89B1-5128107170C3}" type="pres">
      <dgm:prSet presAssocID="{8FA3DA8B-952B-4325-B700-E782EAB1A57A}" presName="sibTrans" presStyleCnt="0"/>
      <dgm:spPr/>
    </dgm:pt>
    <dgm:pt modelId="{887E20F8-AF52-41CE-A9A2-1F0D087D268B}" type="pres">
      <dgm:prSet presAssocID="{7815C371-824E-445D-92F4-492825D638E7}" presName="compNode" presStyleCnt="0"/>
      <dgm:spPr/>
    </dgm:pt>
    <dgm:pt modelId="{6211E5ED-4A9C-43CF-B8E5-36FF609EFBB8}" type="pres">
      <dgm:prSet presAssocID="{7815C371-824E-445D-92F4-492825D638E7}" presName="iconRect" presStyleLbl="node1" presStyleIdx="2" presStyleCnt="5" custScaleX="179081" custScaleY="15705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0013BF9F-3C25-48F7-83B5-415E58F40F70}" type="pres">
      <dgm:prSet presAssocID="{7815C371-824E-445D-92F4-492825D638E7}" presName="spaceRect" presStyleCnt="0"/>
      <dgm:spPr/>
    </dgm:pt>
    <dgm:pt modelId="{DF44EFB2-21FE-4B2C-A411-A0CFC78D3882}" type="pres">
      <dgm:prSet presAssocID="{7815C371-824E-445D-92F4-492825D638E7}" presName="textRect" presStyleLbl="revTx" presStyleIdx="2" presStyleCnt="5">
        <dgm:presLayoutVars>
          <dgm:chMax val="1"/>
          <dgm:chPref val="1"/>
        </dgm:presLayoutVars>
      </dgm:prSet>
      <dgm:spPr/>
    </dgm:pt>
    <dgm:pt modelId="{165E64FA-0675-426C-9122-049BA63F846A}" type="pres">
      <dgm:prSet presAssocID="{44256700-956D-451F-85E6-8B19A9B0C28A}" presName="sibTrans" presStyleCnt="0"/>
      <dgm:spPr/>
    </dgm:pt>
    <dgm:pt modelId="{40F7BC17-6676-48A1-8C68-8299CC3C0141}" type="pres">
      <dgm:prSet presAssocID="{3D49659D-956A-42CB-B42B-6D56D7EB24BE}" presName="compNode" presStyleCnt="0"/>
      <dgm:spPr/>
    </dgm:pt>
    <dgm:pt modelId="{6E713617-9AE5-409B-8B60-692E6047685A}" type="pres">
      <dgm:prSet presAssocID="{3D49659D-956A-42CB-B42B-6D56D7EB24BE}" presName="iconRect" presStyleLbl="node1" presStyleIdx="3" presStyleCnt="5" custScaleX="170861" custScaleY="14344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03677C57-FA57-4849-A4E6-4FF0AC1E73AE}" type="pres">
      <dgm:prSet presAssocID="{3D49659D-956A-42CB-B42B-6D56D7EB24BE}" presName="spaceRect" presStyleCnt="0"/>
      <dgm:spPr/>
    </dgm:pt>
    <dgm:pt modelId="{262DEB9D-EFB3-451A-9F70-0831367E0594}" type="pres">
      <dgm:prSet presAssocID="{3D49659D-956A-42CB-B42B-6D56D7EB24BE}" presName="textRect" presStyleLbl="revTx" presStyleIdx="3" presStyleCnt="5">
        <dgm:presLayoutVars>
          <dgm:chMax val="1"/>
          <dgm:chPref val="1"/>
        </dgm:presLayoutVars>
      </dgm:prSet>
      <dgm:spPr/>
    </dgm:pt>
    <dgm:pt modelId="{3222C99F-9F79-4915-B01C-6D72E28E7354}" type="pres">
      <dgm:prSet presAssocID="{C695D0C5-A9E6-4133-BC24-A7786319C983}" presName="sibTrans" presStyleCnt="0"/>
      <dgm:spPr/>
    </dgm:pt>
    <dgm:pt modelId="{FC0DEA6C-50CD-47EB-91D6-6D7CF1EF327B}" type="pres">
      <dgm:prSet presAssocID="{BD0CC7EC-1B3A-4877-89AB-4296ACA29C74}" presName="compNode" presStyleCnt="0"/>
      <dgm:spPr/>
    </dgm:pt>
    <dgm:pt modelId="{3D336CCC-832C-4CA9-B7A7-E64C1BE5FD07}" type="pres">
      <dgm:prSet presAssocID="{BD0CC7EC-1B3A-4877-89AB-4296ACA29C74}" presName="iconRect" presStyleLbl="node1" presStyleIdx="4" presStyleCnt="5" custScaleX="176243" custScaleY="12712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3D074345-E531-4150-AA2C-1AEB8214081F}" type="pres">
      <dgm:prSet presAssocID="{BD0CC7EC-1B3A-4877-89AB-4296ACA29C74}" presName="spaceRect" presStyleCnt="0"/>
      <dgm:spPr/>
    </dgm:pt>
    <dgm:pt modelId="{287F1DCB-B091-4532-8155-F31DC3698409}" type="pres">
      <dgm:prSet presAssocID="{BD0CC7EC-1B3A-4877-89AB-4296ACA29C7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3D9402A-64AB-455E-BF78-BE1AF5D9A5D6}" type="presOf" srcId="{7815C371-824E-445D-92F4-492825D638E7}" destId="{DF44EFB2-21FE-4B2C-A411-A0CFC78D3882}" srcOrd="0" destOrd="0" presId="urn:microsoft.com/office/officeart/2018/2/layout/IconLabelList"/>
    <dgm:cxn modelId="{295EBE6C-D1B1-4E73-BF72-69789A6DA653}" type="presOf" srcId="{A77E77A0-8C90-4F38-94FE-A2DDC5689038}" destId="{85237FA5-B489-4F8D-8DA6-4D094D12DE5E}" srcOrd="0" destOrd="0" presId="urn:microsoft.com/office/officeart/2018/2/layout/IconLabelList"/>
    <dgm:cxn modelId="{46ABF94F-F0D8-4F10-99A4-3CCD4553E414}" srcId="{A77E77A0-8C90-4F38-94FE-A2DDC5689038}" destId="{7815C371-824E-445D-92F4-492825D638E7}" srcOrd="2" destOrd="0" parTransId="{39C4DCC1-04B9-4A49-A38C-6C4D63FB3705}" sibTransId="{44256700-956D-451F-85E6-8B19A9B0C28A}"/>
    <dgm:cxn modelId="{83383553-AAC4-4680-9A9C-7A6A5719E3E9}" type="presOf" srcId="{BD0CC7EC-1B3A-4877-89AB-4296ACA29C74}" destId="{287F1DCB-B091-4532-8155-F31DC3698409}" srcOrd="0" destOrd="0" presId="urn:microsoft.com/office/officeart/2018/2/layout/IconLabelList"/>
    <dgm:cxn modelId="{1F076C53-928E-40AF-B8BC-AB8262F9C8B0}" type="presOf" srcId="{90F4D785-B1BF-45E8-8D0C-C83BEB0959F7}" destId="{1D2C2E06-42CB-4BCA-9037-93C84703C15F}" srcOrd="0" destOrd="0" presId="urn:microsoft.com/office/officeart/2018/2/layout/IconLabelList"/>
    <dgm:cxn modelId="{9FD0DA7A-D190-4EBB-9288-8C6A8FDE4899}" srcId="{A77E77A0-8C90-4F38-94FE-A2DDC5689038}" destId="{90F4D785-B1BF-45E8-8D0C-C83BEB0959F7}" srcOrd="0" destOrd="0" parTransId="{95FE9151-F1A2-43E2-B680-8845565D7564}" sibTransId="{BF236983-CA43-471D-A135-438FC8F6BAE6}"/>
    <dgm:cxn modelId="{0F29BCA9-CD5E-48B6-A4B5-97D10CC1F29B}" srcId="{A77E77A0-8C90-4F38-94FE-A2DDC5689038}" destId="{BD0CC7EC-1B3A-4877-89AB-4296ACA29C74}" srcOrd="4" destOrd="0" parTransId="{EE331961-2535-4303-9F2B-1922A195297C}" sibTransId="{77244169-FCAB-4D54-8EF3-D820224715B6}"/>
    <dgm:cxn modelId="{A75A02C4-3735-4FE5-8D59-C628F1946A72}" type="presOf" srcId="{51DA548E-B1A9-48AA-9A9E-C4A9732E1082}" destId="{75BDC2D5-DBE8-4DAE-84DC-897401CAB89A}" srcOrd="0" destOrd="0" presId="urn:microsoft.com/office/officeart/2018/2/layout/IconLabelList"/>
    <dgm:cxn modelId="{407581D3-D4A8-42CE-A638-A9C96BCC2C2E}" srcId="{A77E77A0-8C90-4F38-94FE-A2DDC5689038}" destId="{51DA548E-B1A9-48AA-9A9E-C4A9732E1082}" srcOrd="1" destOrd="0" parTransId="{CD43EA70-6DF4-473E-AD9F-3FC0262F4853}" sibTransId="{8FA3DA8B-952B-4325-B700-E782EAB1A57A}"/>
    <dgm:cxn modelId="{5A6182D5-26E6-40DD-9687-D84868805501}" type="presOf" srcId="{3D49659D-956A-42CB-B42B-6D56D7EB24BE}" destId="{262DEB9D-EFB3-451A-9F70-0831367E0594}" srcOrd="0" destOrd="0" presId="urn:microsoft.com/office/officeart/2018/2/layout/IconLabelList"/>
    <dgm:cxn modelId="{AD3803FE-21B8-4E69-87B8-209C94492634}" srcId="{A77E77A0-8C90-4F38-94FE-A2DDC5689038}" destId="{3D49659D-956A-42CB-B42B-6D56D7EB24BE}" srcOrd="3" destOrd="0" parTransId="{26010C93-35DA-42F9-90D4-CCF675E2FCF7}" sibTransId="{C695D0C5-A9E6-4133-BC24-A7786319C983}"/>
    <dgm:cxn modelId="{660F3C56-456D-42D5-BF7D-4E63AC4C40AF}" type="presParOf" srcId="{85237FA5-B489-4F8D-8DA6-4D094D12DE5E}" destId="{710E0D2B-C942-4A26-8283-D1058BF10DD7}" srcOrd="0" destOrd="0" presId="urn:microsoft.com/office/officeart/2018/2/layout/IconLabelList"/>
    <dgm:cxn modelId="{C9DBD740-B9B5-4BFC-8A7D-AC78D19C5357}" type="presParOf" srcId="{710E0D2B-C942-4A26-8283-D1058BF10DD7}" destId="{BEB24706-BD28-4487-AD14-73FD68540E51}" srcOrd="0" destOrd="0" presId="urn:microsoft.com/office/officeart/2018/2/layout/IconLabelList"/>
    <dgm:cxn modelId="{76978545-7C29-4816-9766-150939AA901B}" type="presParOf" srcId="{710E0D2B-C942-4A26-8283-D1058BF10DD7}" destId="{91226F97-7304-4F1E-9E22-864D536FAEF7}" srcOrd="1" destOrd="0" presId="urn:microsoft.com/office/officeart/2018/2/layout/IconLabelList"/>
    <dgm:cxn modelId="{785651C0-2D36-458C-8425-572FFED03BA2}" type="presParOf" srcId="{710E0D2B-C942-4A26-8283-D1058BF10DD7}" destId="{1D2C2E06-42CB-4BCA-9037-93C84703C15F}" srcOrd="2" destOrd="0" presId="urn:microsoft.com/office/officeart/2018/2/layout/IconLabelList"/>
    <dgm:cxn modelId="{19FA3057-CD1B-4A5B-BD20-962142FEDB5C}" type="presParOf" srcId="{85237FA5-B489-4F8D-8DA6-4D094D12DE5E}" destId="{06A56613-5A14-4B38-8DAB-45B17DA34570}" srcOrd="1" destOrd="0" presId="urn:microsoft.com/office/officeart/2018/2/layout/IconLabelList"/>
    <dgm:cxn modelId="{52574ACB-838E-4DAB-BACD-A0F14234C8E9}" type="presParOf" srcId="{85237FA5-B489-4F8D-8DA6-4D094D12DE5E}" destId="{23DAB158-1390-4AB8-98D7-225CBB8417D4}" srcOrd="2" destOrd="0" presId="urn:microsoft.com/office/officeart/2018/2/layout/IconLabelList"/>
    <dgm:cxn modelId="{A61DAB2E-277D-48BB-9949-D196CF78D9C1}" type="presParOf" srcId="{23DAB158-1390-4AB8-98D7-225CBB8417D4}" destId="{7ABFC6BD-BBAA-4FA3-A238-67971CFC6FFE}" srcOrd="0" destOrd="0" presId="urn:microsoft.com/office/officeart/2018/2/layout/IconLabelList"/>
    <dgm:cxn modelId="{398FEE1C-E862-4C7A-B433-266E8B671D45}" type="presParOf" srcId="{23DAB158-1390-4AB8-98D7-225CBB8417D4}" destId="{A4DBABA6-1CE2-4446-97B3-18E2C5EEC2F2}" srcOrd="1" destOrd="0" presId="urn:microsoft.com/office/officeart/2018/2/layout/IconLabelList"/>
    <dgm:cxn modelId="{0B89CE70-4727-4C59-B8B5-5D11BC76914D}" type="presParOf" srcId="{23DAB158-1390-4AB8-98D7-225CBB8417D4}" destId="{75BDC2D5-DBE8-4DAE-84DC-897401CAB89A}" srcOrd="2" destOrd="0" presId="urn:microsoft.com/office/officeart/2018/2/layout/IconLabelList"/>
    <dgm:cxn modelId="{D72E84C6-80A1-48FE-9444-6D987066ECC2}" type="presParOf" srcId="{85237FA5-B489-4F8D-8DA6-4D094D12DE5E}" destId="{808A53FC-EDA9-4B6F-89B1-5128107170C3}" srcOrd="3" destOrd="0" presId="urn:microsoft.com/office/officeart/2018/2/layout/IconLabelList"/>
    <dgm:cxn modelId="{5C3F3087-2D53-4992-B1EA-AD58C8A32CB3}" type="presParOf" srcId="{85237FA5-B489-4F8D-8DA6-4D094D12DE5E}" destId="{887E20F8-AF52-41CE-A9A2-1F0D087D268B}" srcOrd="4" destOrd="0" presId="urn:microsoft.com/office/officeart/2018/2/layout/IconLabelList"/>
    <dgm:cxn modelId="{3BDC9148-2394-4EAA-BB0A-4C4A7F580095}" type="presParOf" srcId="{887E20F8-AF52-41CE-A9A2-1F0D087D268B}" destId="{6211E5ED-4A9C-43CF-B8E5-36FF609EFBB8}" srcOrd="0" destOrd="0" presId="urn:microsoft.com/office/officeart/2018/2/layout/IconLabelList"/>
    <dgm:cxn modelId="{BA093824-07D4-4290-BEE6-2BC6109B81C7}" type="presParOf" srcId="{887E20F8-AF52-41CE-A9A2-1F0D087D268B}" destId="{0013BF9F-3C25-48F7-83B5-415E58F40F70}" srcOrd="1" destOrd="0" presId="urn:microsoft.com/office/officeart/2018/2/layout/IconLabelList"/>
    <dgm:cxn modelId="{F1BC7842-296D-4FC1-8C43-3F7DAC71D99E}" type="presParOf" srcId="{887E20F8-AF52-41CE-A9A2-1F0D087D268B}" destId="{DF44EFB2-21FE-4B2C-A411-A0CFC78D3882}" srcOrd="2" destOrd="0" presId="urn:microsoft.com/office/officeart/2018/2/layout/IconLabelList"/>
    <dgm:cxn modelId="{D71F217B-8EF6-41EB-B144-DAE4EEB49DFE}" type="presParOf" srcId="{85237FA5-B489-4F8D-8DA6-4D094D12DE5E}" destId="{165E64FA-0675-426C-9122-049BA63F846A}" srcOrd="5" destOrd="0" presId="urn:microsoft.com/office/officeart/2018/2/layout/IconLabelList"/>
    <dgm:cxn modelId="{FA5C9EF2-D035-4A2A-9E2F-305B1D562D23}" type="presParOf" srcId="{85237FA5-B489-4F8D-8DA6-4D094D12DE5E}" destId="{40F7BC17-6676-48A1-8C68-8299CC3C0141}" srcOrd="6" destOrd="0" presId="urn:microsoft.com/office/officeart/2018/2/layout/IconLabelList"/>
    <dgm:cxn modelId="{BE0B9758-4B73-4303-AE9D-F967DD80590E}" type="presParOf" srcId="{40F7BC17-6676-48A1-8C68-8299CC3C0141}" destId="{6E713617-9AE5-409B-8B60-692E6047685A}" srcOrd="0" destOrd="0" presId="urn:microsoft.com/office/officeart/2018/2/layout/IconLabelList"/>
    <dgm:cxn modelId="{04F82286-EA56-40CD-BCF8-941696ABE5DB}" type="presParOf" srcId="{40F7BC17-6676-48A1-8C68-8299CC3C0141}" destId="{03677C57-FA57-4849-A4E6-4FF0AC1E73AE}" srcOrd="1" destOrd="0" presId="urn:microsoft.com/office/officeart/2018/2/layout/IconLabelList"/>
    <dgm:cxn modelId="{41B2D951-5346-453D-8C1A-E6FADED93BA6}" type="presParOf" srcId="{40F7BC17-6676-48A1-8C68-8299CC3C0141}" destId="{262DEB9D-EFB3-451A-9F70-0831367E0594}" srcOrd="2" destOrd="0" presId="urn:microsoft.com/office/officeart/2018/2/layout/IconLabelList"/>
    <dgm:cxn modelId="{CFF3F459-122F-4D65-89EE-BDE3054BA0FA}" type="presParOf" srcId="{85237FA5-B489-4F8D-8DA6-4D094D12DE5E}" destId="{3222C99F-9F79-4915-B01C-6D72E28E7354}" srcOrd="7" destOrd="0" presId="urn:microsoft.com/office/officeart/2018/2/layout/IconLabelList"/>
    <dgm:cxn modelId="{BCDD7861-54A5-47C2-9792-F8F96A207E93}" type="presParOf" srcId="{85237FA5-B489-4F8D-8DA6-4D094D12DE5E}" destId="{FC0DEA6C-50CD-47EB-91D6-6D7CF1EF327B}" srcOrd="8" destOrd="0" presId="urn:microsoft.com/office/officeart/2018/2/layout/IconLabelList"/>
    <dgm:cxn modelId="{DFA9A138-C675-4FFF-9117-B535260E1A0E}" type="presParOf" srcId="{FC0DEA6C-50CD-47EB-91D6-6D7CF1EF327B}" destId="{3D336CCC-832C-4CA9-B7A7-E64C1BE5FD07}" srcOrd="0" destOrd="0" presId="urn:microsoft.com/office/officeart/2018/2/layout/IconLabelList"/>
    <dgm:cxn modelId="{38899DA1-5FB5-44C6-895D-98F30028643C}" type="presParOf" srcId="{FC0DEA6C-50CD-47EB-91D6-6D7CF1EF327B}" destId="{3D074345-E531-4150-AA2C-1AEB8214081F}" srcOrd="1" destOrd="0" presId="urn:microsoft.com/office/officeart/2018/2/layout/IconLabelList"/>
    <dgm:cxn modelId="{73BAF373-2454-4354-AEB8-27AF48E851A4}" type="presParOf" srcId="{FC0DEA6C-50CD-47EB-91D6-6D7CF1EF327B}" destId="{287F1DCB-B091-4532-8155-F31DC369840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FCC21-3F1B-445F-8B39-78F4562E1CB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685CC-65CD-47FE-BDE3-C050556615B6}">
      <dgm:prSet/>
      <dgm:spPr/>
      <dgm:t>
        <a:bodyPr/>
        <a:lstStyle/>
        <a:p>
          <a:r>
            <a:rPr lang="en-US" dirty="0"/>
            <a:t>Re-skilling &gt;&gt; Is train to employees for a totally new job skill.</a:t>
          </a:r>
        </a:p>
      </dgm:t>
    </dgm:pt>
    <dgm:pt modelId="{2E4BAB5C-5120-4C4E-8AE6-A51F0F4E368E}" type="parTrans" cxnId="{D198643E-CC5E-487A-884F-D053EC70FCC8}">
      <dgm:prSet/>
      <dgm:spPr/>
      <dgm:t>
        <a:bodyPr/>
        <a:lstStyle/>
        <a:p>
          <a:endParaRPr lang="en-US"/>
        </a:p>
      </dgm:t>
    </dgm:pt>
    <dgm:pt modelId="{F767E1EA-8551-4F9A-A8E2-68C417E79D95}" type="sibTrans" cxnId="{D198643E-CC5E-487A-884F-D053EC70FCC8}">
      <dgm:prSet/>
      <dgm:spPr/>
      <dgm:t>
        <a:bodyPr/>
        <a:lstStyle/>
        <a:p>
          <a:endParaRPr lang="en-US"/>
        </a:p>
      </dgm:t>
    </dgm:pt>
    <dgm:pt modelId="{2E310007-E8A0-4723-9D43-4DE3030E1745}">
      <dgm:prSet/>
      <dgm:spPr/>
      <dgm:t>
        <a:bodyPr/>
        <a:lstStyle/>
        <a:p>
          <a:r>
            <a:rPr lang="en-US" dirty="0"/>
            <a:t>As today’s world is ever changing some job roles may be extinct all together while new roles may </a:t>
          </a:r>
          <a:r>
            <a:rPr lang="en-US" b="1" dirty="0"/>
            <a:t>pop up</a:t>
          </a:r>
          <a:r>
            <a:rPr lang="en-US" dirty="0"/>
            <a:t>. </a:t>
          </a:r>
        </a:p>
      </dgm:t>
    </dgm:pt>
    <dgm:pt modelId="{31B07ED3-D0DF-4FD3-9B4E-898A150CEC06}" type="parTrans" cxnId="{42DD9703-00FB-4D99-92BF-A81CCE0040B2}">
      <dgm:prSet/>
      <dgm:spPr/>
      <dgm:t>
        <a:bodyPr/>
        <a:lstStyle/>
        <a:p>
          <a:endParaRPr lang="en-US"/>
        </a:p>
      </dgm:t>
    </dgm:pt>
    <dgm:pt modelId="{135B90D9-720C-40EC-B031-26C994B7A106}" type="sibTrans" cxnId="{42DD9703-00FB-4D99-92BF-A81CCE0040B2}">
      <dgm:prSet/>
      <dgm:spPr/>
      <dgm:t>
        <a:bodyPr/>
        <a:lstStyle/>
        <a:p>
          <a:endParaRPr lang="en-US"/>
        </a:p>
      </dgm:t>
    </dgm:pt>
    <dgm:pt modelId="{48CFABE0-04AA-4474-AD50-B06664586E59}">
      <dgm:prSet/>
      <dgm:spPr/>
      <dgm:t>
        <a:bodyPr/>
        <a:lstStyle/>
        <a:p>
          <a:r>
            <a:rPr lang="en-US" dirty="0"/>
            <a:t>With this constant shift, company culture changes and reskilling is a great way to fill new opportunities with current employees. </a:t>
          </a:r>
        </a:p>
      </dgm:t>
    </dgm:pt>
    <dgm:pt modelId="{8B9E3255-D0AB-40DB-AE34-F6069E63617D}" type="parTrans" cxnId="{D9DCA8DE-E7F1-4F69-ADFB-C78DE10FFFE8}">
      <dgm:prSet/>
      <dgm:spPr/>
      <dgm:t>
        <a:bodyPr/>
        <a:lstStyle/>
        <a:p>
          <a:endParaRPr lang="en-US"/>
        </a:p>
      </dgm:t>
    </dgm:pt>
    <dgm:pt modelId="{68ACC6E7-6D54-489B-8F52-DF9C58AD0A7F}" type="sibTrans" cxnId="{D9DCA8DE-E7F1-4F69-ADFB-C78DE10FFFE8}">
      <dgm:prSet/>
      <dgm:spPr/>
      <dgm:t>
        <a:bodyPr/>
        <a:lstStyle/>
        <a:p>
          <a:endParaRPr lang="en-US"/>
        </a:p>
      </dgm:t>
    </dgm:pt>
    <dgm:pt modelId="{4C8B7127-41E4-440C-8CAE-13755199A000}" type="pres">
      <dgm:prSet presAssocID="{DC3FCC21-3F1B-445F-8B39-78F4562E1CB3}" presName="diagram" presStyleCnt="0">
        <dgm:presLayoutVars>
          <dgm:dir/>
          <dgm:resizeHandles val="exact"/>
        </dgm:presLayoutVars>
      </dgm:prSet>
      <dgm:spPr/>
    </dgm:pt>
    <dgm:pt modelId="{EA1F15C2-87D4-4AC6-B41E-CD2A0BF7B6FF}" type="pres">
      <dgm:prSet presAssocID="{851685CC-65CD-47FE-BDE3-C050556615B6}" presName="node" presStyleLbl="node1" presStyleIdx="0" presStyleCnt="3">
        <dgm:presLayoutVars>
          <dgm:bulletEnabled val="1"/>
        </dgm:presLayoutVars>
      </dgm:prSet>
      <dgm:spPr/>
    </dgm:pt>
    <dgm:pt modelId="{08E596C4-29C4-4AE0-8A5F-5DD51960033D}" type="pres">
      <dgm:prSet presAssocID="{F767E1EA-8551-4F9A-A8E2-68C417E79D95}" presName="sibTrans" presStyleLbl="sibTrans2D1" presStyleIdx="0" presStyleCnt="2"/>
      <dgm:spPr/>
    </dgm:pt>
    <dgm:pt modelId="{A61E21F9-E4DB-44C4-8BE2-E639E7B3BB98}" type="pres">
      <dgm:prSet presAssocID="{F767E1EA-8551-4F9A-A8E2-68C417E79D95}" presName="connectorText" presStyleLbl="sibTrans2D1" presStyleIdx="0" presStyleCnt="2"/>
      <dgm:spPr/>
    </dgm:pt>
    <dgm:pt modelId="{FC9A8E2D-DD54-49AA-902E-4A181FF2B770}" type="pres">
      <dgm:prSet presAssocID="{2E310007-E8A0-4723-9D43-4DE3030E1745}" presName="node" presStyleLbl="node1" presStyleIdx="1" presStyleCnt="3">
        <dgm:presLayoutVars>
          <dgm:bulletEnabled val="1"/>
        </dgm:presLayoutVars>
      </dgm:prSet>
      <dgm:spPr/>
    </dgm:pt>
    <dgm:pt modelId="{CCFD07A4-17EC-4356-8535-211B9D196539}" type="pres">
      <dgm:prSet presAssocID="{135B90D9-720C-40EC-B031-26C994B7A106}" presName="sibTrans" presStyleLbl="sibTrans2D1" presStyleIdx="1" presStyleCnt="2"/>
      <dgm:spPr/>
    </dgm:pt>
    <dgm:pt modelId="{3C084020-D2C7-4C42-9EA5-472ABBA74360}" type="pres">
      <dgm:prSet presAssocID="{135B90D9-720C-40EC-B031-26C994B7A106}" presName="connectorText" presStyleLbl="sibTrans2D1" presStyleIdx="1" presStyleCnt="2"/>
      <dgm:spPr/>
    </dgm:pt>
    <dgm:pt modelId="{5B26A9D9-2241-45CF-A5D1-20BFAE76CD56}" type="pres">
      <dgm:prSet presAssocID="{48CFABE0-04AA-4474-AD50-B06664586E59}" presName="node" presStyleLbl="node1" presStyleIdx="2" presStyleCnt="3">
        <dgm:presLayoutVars>
          <dgm:bulletEnabled val="1"/>
        </dgm:presLayoutVars>
      </dgm:prSet>
      <dgm:spPr/>
    </dgm:pt>
  </dgm:ptLst>
  <dgm:cxnLst>
    <dgm:cxn modelId="{42DD9703-00FB-4D99-92BF-A81CCE0040B2}" srcId="{DC3FCC21-3F1B-445F-8B39-78F4562E1CB3}" destId="{2E310007-E8A0-4723-9D43-4DE3030E1745}" srcOrd="1" destOrd="0" parTransId="{31B07ED3-D0DF-4FD3-9B4E-898A150CEC06}" sibTransId="{135B90D9-720C-40EC-B031-26C994B7A106}"/>
    <dgm:cxn modelId="{D198643E-CC5E-487A-884F-D053EC70FCC8}" srcId="{DC3FCC21-3F1B-445F-8B39-78F4562E1CB3}" destId="{851685CC-65CD-47FE-BDE3-C050556615B6}" srcOrd="0" destOrd="0" parTransId="{2E4BAB5C-5120-4C4E-8AE6-A51F0F4E368E}" sibTransId="{F767E1EA-8551-4F9A-A8E2-68C417E79D95}"/>
    <dgm:cxn modelId="{FD4B366E-22B6-4C74-838E-A8BBF0FB73AC}" type="presOf" srcId="{135B90D9-720C-40EC-B031-26C994B7A106}" destId="{3C084020-D2C7-4C42-9EA5-472ABBA74360}" srcOrd="1" destOrd="0" presId="urn:microsoft.com/office/officeart/2005/8/layout/process5"/>
    <dgm:cxn modelId="{3B8720C3-AAB5-4194-9D46-406F2D576E90}" type="presOf" srcId="{2E310007-E8A0-4723-9D43-4DE3030E1745}" destId="{FC9A8E2D-DD54-49AA-902E-4A181FF2B770}" srcOrd="0" destOrd="0" presId="urn:microsoft.com/office/officeart/2005/8/layout/process5"/>
    <dgm:cxn modelId="{6B12D5C3-515B-42D9-9A50-7AFA887A2BD8}" type="presOf" srcId="{F767E1EA-8551-4F9A-A8E2-68C417E79D95}" destId="{08E596C4-29C4-4AE0-8A5F-5DD51960033D}" srcOrd="0" destOrd="0" presId="urn:microsoft.com/office/officeart/2005/8/layout/process5"/>
    <dgm:cxn modelId="{BB78BBC9-CD7E-4F1A-88CA-9748DABB4599}" type="presOf" srcId="{DC3FCC21-3F1B-445F-8B39-78F4562E1CB3}" destId="{4C8B7127-41E4-440C-8CAE-13755199A000}" srcOrd="0" destOrd="0" presId="urn:microsoft.com/office/officeart/2005/8/layout/process5"/>
    <dgm:cxn modelId="{8E50A1D4-F7A8-4DB4-ADC7-27D3CF82CCED}" type="presOf" srcId="{135B90D9-720C-40EC-B031-26C994B7A106}" destId="{CCFD07A4-17EC-4356-8535-211B9D196539}" srcOrd="0" destOrd="0" presId="urn:microsoft.com/office/officeart/2005/8/layout/process5"/>
    <dgm:cxn modelId="{D9DCA8DE-E7F1-4F69-ADFB-C78DE10FFFE8}" srcId="{DC3FCC21-3F1B-445F-8B39-78F4562E1CB3}" destId="{48CFABE0-04AA-4474-AD50-B06664586E59}" srcOrd="2" destOrd="0" parTransId="{8B9E3255-D0AB-40DB-AE34-F6069E63617D}" sibTransId="{68ACC6E7-6D54-489B-8F52-DF9C58AD0A7F}"/>
    <dgm:cxn modelId="{2EF003E1-7F0C-45A4-A4B2-D2A45E3F7BD2}" type="presOf" srcId="{48CFABE0-04AA-4474-AD50-B06664586E59}" destId="{5B26A9D9-2241-45CF-A5D1-20BFAE76CD56}" srcOrd="0" destOrd="0" presId="urn:microsoft.com/office/officeart/2005/8/layout/process5"/>
    <dgm:cxn modelId="{C2930EF4-F5EE-4707-B99E-FFDFCC615B45}" type="presOf" srcId="{F767E1EA-8551-4F9A-A8E2-68C417E79D95}" destId="{A61E21F9-E4DB-44C4-8BE2-E639E7B3BB98}" srcOrd="1" destOrd="0" presId="urn:microsoft.com/office/officeart/2005/8/layout/process5"/>
    <dgm:cxn modelId="{C2CC43F5-4D01-427E-A77E-E0F007EB6CCA}" type="presOf" srcId="{851685CC-65CD-47FE-BDE3-C050556615B6}" destId="{EA1F15C2-87D4-4AC6-B41E-CD2A0BF7B6FF}" srcOrd="0" destOrd="0" presId="urn:microsoft.com/office/officeart/2005/8/layout/process5"/>
    <dgm:cxn modelId="{C16CE902-DF9A-4198-BA8B-1B95F4967EFE}" type="presParOf" srcId="{4C8B7127-41E4-440C-8CAE-13755199A000}" destId="{EA1F15C2-87D4-4AC6-B41E-CD2A0BF7B6FF}" srcOrd="0" destOrd="0" presId="urn:microsoft.com/office/officeart/2005/8/layout/process5"/>
    <dgm:cxn modelId="{7ED6E207-D445-4F7F-A7CC-831B0E50FF1C}" type="presParOf" srcId="{4C8B7127-41E4-440C-8CAE-13755199A000}" destId="{08E596C4-29C4-4AE0-8A5F-5DD51960033D}" srcOrd="1" destOrd="0" presId="urn:microsoft.com/office/officeart/2005/8/layout/process5"/>
    <dgm:cxn modelId="{72D7F25A-9208-4EE4-ACC7-97CF023B9E7B}" type="presParOf" srcId="{08E596C4-29C4-4AE0-8A5F-5DD51960033D}" destId="{A61E21F9-E4DB-44C4-8BE2-E639E7B3BB98}" srcOrd="0" destOrd="0" presId="urn:microsoft.com/office/officeart/2005/8/layout/process5"/>
    <dgm:cxn modelId="{56BD06F9-559A-4461-9442-A9907952AB62}" type="presParOf" srcId="{4C8B7127-41E4-440C-8CAE-13755199A000}" destId="{FC9A8E2D-DD54-49AA-902E-4A181FF2B770}" srcOrd="2" destOrd="0" presId="urn:microsoft.com/office/officeart/2005/8/layout/process5"/>
    <dgm:cxn modelId="{44C82471-73D1-4548-95D9-695B5CBB18FC}" type="presParOf" srcId="{4C8B7127-41E4-440C-8CAE-13755199A000}" destId="{CCFD07A4-17EC-4356-8535-211B9D196539}" srcOrd="3" destOrd="0" presId="urn:microsoft.com/office/officeart/2005/8/layout/process5"/>
    <dgm:cxn modelId="{4B3EF570-F668-4162-B939-A5A8BA5DE1A4}" type="presParOf" srcId="{CCFD07A4-17EC-4356-8535-211B9D196539}" destId="{3C084020-D2C7-4C42-9EA5-472ABBA74360}" srcOrd="0" destOrd="0" presId="urn:microsoft.com/office/officeart/2005/8/layout/process5"/>
    <dgm:cxn modelId="{C60BF862-94F0-406A-8EFC-EFF9536932BB}" type="presParOf" srcId="{4C8B7127-41E4-440C-8CAE-13755199A000}" destId="{5B26A9D9-2241-45CF-A5D1-20BFAE76CD5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CAF15-2078-4089-8AF2-728F602E8C1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DDD978-5921-4C31-9A94-60FB34CC48D5}">
      <dgm:prSet/>
      <dgm:spPr/>
      <dgm:t>
        <a:bodyPr/>
        <a:lstStyle/>
        <a:p>
          <a:r>
            <a:rPr lang="en-US" dirty="0"/>
            <a:t> Improves employee retention</a:t>
          </a:r>
        </a:p>
      </dgm:t>
    </dgm:pt>
    <dgm:pt modelId="{756221C0-F82C-430C-8F7A-BD231CF6B9E7}" type="parTrans" cxnId="{1E008DAC-64B2-4309-8AF3-3C0CAFEB98B1}">
      <dgm:prSet/>
      <dgm:spPr/>
      <dgm:t>
        <a:bodyPr/>
        <a:lstStyle/>
        <a:p>
          <a:endParaRPr lang="en-US"/>
        </a:p>
      </dgm:t>
    </dgm:pt>
    <dgm:pt modelId="{790C9AEF-CA3D-4FC6-BF2A-F8B91F695F74}" type="sibTrans" cxnId="{1E008DAC-64B2-4309-8AF3-3C0CAFEB98B1}">
      <dgm:prSet/>
      <dgm:spPr/>
      <dgm:t>
        <a:bodyPr/>
        <a:lstStyle/>
        <a:p>
          <a:endParaRPr lang="en-US"/>
        </a:p>
      </dgm:t>
    </dgm:pt>
    <dgm:pt modelId="{61CD36C6-2BED-44CC-9C3A-27EA36089BF1}">
      <dgm:prSet/>
      <dgm:spPr/>
      <dgm:t>
        <a:bodyPr/>
        <a:lstStyle/>
        <a:p>
          <a:r>
            <a:rPr lang="en-US" dirty="0"/>
            <a:t> Helps company culture</a:t>
          </a:r>
        </a:p>
      </dgm:t>
    </dgm:pt>
    <dgm:pt modelId="{F4075D8F-2EE5-43D9-8E1C-82A55B197B11}" type="parTrans" cxnId="{F69419B4-3B1B-4579-A4ED-548A6158322B}">
      <dgm:prSet/>
      <dgm:spPr/>
      <dgm:t>
        <a:bodyPr/>
        <a:lstStyle/>
        <a:p>
          <a:endParaRPr lang="en-US"/>
        </a:p>
      </dgm:t>
    </dgm:pt>
    <dgm:pt modelId="{AEAB72FF-7A96-4535-82F3-C170127E0B19}" type="sibTrans" cxnId="{F69419B4-3B1B-4579-A4ED-548A6158322B}">
      <dgm:prSet/>
      <dgm:spPr/>
      <dgm:t>
        <a:bodyPr/>
        <a:lstStyle/>
        <a:p>
          <a:endParaRPr lang="en-US"/>
        </a:p>
      </dgm:t>
    </dgm:pt>
    <dgm:pt modelId="{BED5E117-8F54-484C-8836-82EA83CD2674}">
      <dgm:prSet/>
      <dgm:spPr/>
      <dgm:t>
        <a:bodyPr/>
        <a:lstStyle/>
        <a:p>
          <a:r>
            <a:rPr lang="en-US" dirty="0"/>
            <a:t>Increases customer satisfaction</a:t>
          </a:r>
        </a:p>
      </dgm:t>
    </dgm:pt>
    <dgm:pt modelId="{98415CFF-4107-4B9A-A5AE-863F0CB4EBFC}" type="parTrans" cxnId="{5244668C-06EE-4108-BA2D-24989140325C}">
      <dgm:prSet/>
      <dgm:spPr/>
      <dgm:t>
        <a:bodyPr/>
        <a:lstStyle/>
        <a:p>
          <a:endParaRPr lang="en-US"/>
        </a:p>
      </dgm:t>
    </dgm:pt>
    <dgm:pt modelId="{05464BD5-8742-4AFC-84AD-AE9D39E8212A}" type="sibTrans" cxnId="{5244668C-06EE-4108-BA2D-24989140325C}">
      <dgm:prSet/>
      <dgm:spPr/>
      <dgm:t>
        <a:bodyPr/>
        <a:lstStyle/>
        <a:p>
          <a:endParaRPr lang="en-US"/>
        </a:p>
      </dgm:t>
    </dgm:pt>
    <dgm:pt modelId="{351318FD-5F10-494E-85AB-AF8CB9F3AD3A}">
      <dgm:prSet/>
      <dgm:spPr/>
      <dgm:t>
        <a:bodyPr/>
        <a:lstStyle/>
        <a:p>
          <a:r>
            <a:rPr lang="en-US" dirty="0"/>
            <a:t>Attract new and more qualified employees</a:t>
          </a:r>
        </a:p>
      </dgm:t>
    </dgm:pt>
    <dgm:pt modelId="{37B3D509-6948-47BE-B56F-07E3FE42C3DB}" type="parTrans" cxnId="{25659BF5-3A6D-461C-9822-33A6BA65503B}">
      <dgm:prSet/>
      <dgm:spPr/>
      <dgm:t>
        <a:bodyPr/>
        <a:lstStyle/>
        <a:p>
          <a:endParaRPr lang="en-US"/>
        </a:p>
      </dgm:t>
    </dgm:pt>
    <dgm:pt modelId="{F5542797-3568-48FF-81DB-F09F47AFAFA5}" type="sibTrans" cxnId="{25659BF5-3A6D-461C-9822-33A6BA65503B}">
      <dgm:prSet/>
      <dgm:spPr/>
      <dgm:t>
        <a:bodyPr/>
        <a:lstStyle/>
        <a:p>
          <a:endParaRPr lang="en-US"/>
        </a:p>
      </dgm:t>
    </dgm:pt>
    <dgm:pt modelId="{7584F456-40B7-4F9E-A8B6-BF955BAAC3C8}" type="pres">
      <dgm:prSet presAssocID="{E19CAF15-2078-4089-8AF2-728F602E8C1D}" presName="linear" presStyleCnt="0">
        <dgm:presLayoutVars>
          <dgm:animLvl val="lvl"/>
          <dgm:resizeHandles val="exact"/>
        </dgm:presLayoutVars>
      </dgm:prSet>
      <dgm:spPr/>
    </dgm:pt>
    <dgm:pt modelId="{692D5F7F-BD81-46DF-AB1C-A5FA8442B139}" type="pres">
      <dgm:prSet presAssocID="{45DDD978-5921-4C31-9A94-60FB34CC48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4C30BD-0C0C-4706-95A8-8F8B9D0FB03C}" type="pres">
      <dgm:prSet presAssocID="{790C9AEF-CA3D-4FC6-BF2A-F8B91F695F74}" presName="spacer" presStyleCnt="0"/>
      <dgm:spPr/>
    </dgm:pt>
    <dgm:pt modelId="{1219A46E-9B2E-4343-9C75-D41CC0CF8ACE}" type="pres">
      <dgm:prSet presAssocID="{61CD36C6-2BED-44CC-9C3A-27EA36089B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FBD155E-0D6A-4FBD-95CE-62AC87BD4620}" type="pres">
      <dgm:prSet presAssocID="{AEAB72FF-7A96-4535-82F3-C170127E0B19}" presName="spacer" presStyleCnt="0"/>
      <dgm:spPr/>
    </dgm:pt>
    <dgm:pt modelId="{0420672A-5F48-45D6-8BCC-F6F63FC9364C}" type="pres">
      <dgm:prSet presAssocID="{BED5E117-8F54-484C-8836-82EA83CD26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73A094-AF14-43EE-A5C6-849B8EA85934}" type="pres">
      <dgm:prSet presAssocID="{05464BD5-8742-4AFC-84AD-AE9D39E8212A}" presName="spacer" presStyleCnt="0"/>
      <dgm:spPr/>
    </dgm:pt>
    <dgm:pt modelId="{21EC3381-0550-416C-817E-38431548F73D}" type="pres">
      <dgm:prSet presAssocID="{351318FD-5F10-494E-85AB-AF8CB9F3AD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B8631B-71FA-48E1-B40F-15DFEF265A60}" type="presOf" srcId="{45DDD978-5921-4C31-9A94-60FB34CC48D5}" destId="{692D5F7F-BD81-46DF-AB1C-A5FA8442B139}" srcOrd="0" destOrd="0" presId="urn:microsoft.com/office/officeart/2005/8/layout/vList2"/>
    <dgm:cxn modelId="{5244668C-06EE-4108-BA2D-24989140325C}" srcId="{E19CAF15-2078-4089-8AF2-728F602E8C1D}" destId="{BED5E117-8F54-484C-8836-82EA83CD2674}" srcOrd="2" destOrd="0" parTransId="{98415CFF-4107-4B9A-A5AE-863F0CB4EBFC}" sibTransId="{05464BD5-8742-4AFC-84AD-AE9D39E8212A}"/>
    <dgm:cxn modelId="{6570EE9B-6376-4D43-8FB3-C9B49AFED749}" type="presOf" srcId="{351318FD-5F10-494E-85AB-AF8CB9F3AD3A}" destId="{21EC3381-0550-416C-817E-38431548F73D}" srcOrd="0" destOrd="0" presId="urn:microsoft.com/office/officeart/2005/8/layout/vList2"/>
    <dgm:cxn modelId="{89AA00A0-B8AA-48B5-9315-73F56BF61774}" type="presOf" srcId="{E19CAF15-2078-4089-8AF2-728F602E8C1D}" destId="{7584F456-40B7-4F9E-A8B6-BF955BAAC3C8}" srcOrd="0" destOrd="0" presId="urn:microsoft.com/office/officeart/2005/8/layout/vList2"/>
    <dgm:cxn modelId="{905BC3A6-82A8-467F-8793-6544F187DCD3}" type="presOf" srcId="{61CD36C6-2BED-44CC-9C3A-27EA36089BF1}" destId="{1219A46E-9B2E-4343-9C75-D41CC0CF8ACE}" srcOrd="0" destOrd="0" presId="urn:microsoft.com/office/officeart/2005/8/layout/vList2"/>
    <dgm:cxn modelId="{1E008DAC-64B2-4309-8AF3-3C0CAFEB98B1}" srcId="{E19CAF15-2078-4089-8AF2-728F602E8C1D}" destId="{45DDD978-5921-4C31-9A94-60FB34CC48D5}" srcOrd="0" destOrd="0" parTransId="{756221C0-F82C-430C-8F7A-BD231CF6B9E7}" sibTransId="{790C9AEF-CA3D-4FC6-BF2A-F8B91F695F74}"/>
    <dgm:cxn modelId="{F69419B4-3B1B-4579-A4ED-548A6158322B}" srcId="{E19CAF15-2078-4089-8AF2-728F602E8C1D}" destId="{61CD36C6-2BED-44CC-9C3A-27EA36089BF1}" srcOrd="1" destOrd="0" parTransId="{F4075D8F-2EE5-43D9-8E1C-82A55B197B11}" sibTransId="{AEAB72FF-7A96-4535-82F3-C170127E0B19}"/>
    <dgm:cxn modelId="{4F2DD2C8-5E03-4AFA-AC7F-F616438120FD}" type="presOf" srcId="{BED5E117-8F54-484C-8836-82EA83CD2674}" destId="{0420672A-5F48-45D6-8BCC-F6F63FC9364C}" srcOrd="0" destOrd="0" presId="urn:microsoft.com/office/officeart/2005/8/layout/vList2"/>
    <dgm:cxn modelId="{25659BF5-3A6D-461C-9822-33A6BA65503B}" srcId="{E19CAF15-2078-4089-8AF2-728F602E8C1D}" destId="{351318FD-5F10-494E-85AB-AF8CB9F3AD3A}" srcOrd="3" destOrd="0" parTransId="{37B3D509-6948-47BE-B56F-07E3FE42C3DB}" sibTransId="{F5542797-3568-48FF-81DB-F09F47AFAFA5}"/>
    <dgm:cxn modelId="{9AFC2C6C-E4B7-4F3C-8273-AB8E7C104B54}" type="presParOf" srcId="{7584F456-40B7-4F9E-A8B6-BF955BAAC3C8}" destId="{692D5F7F-BD81-46DF-AB1C-A5FA8442B139}" srcOrd="0" destOrd="0" presId="urn:microsoft.com/office/officeart/2005/8/layout/vList2"/>
    <dgm:cxn modelId="{A2D2165F-191D-4C6A-97FF-98F9139DBA51}" type="presParOf" srcId="{7584F456-40B7-4F9E-A8B6-BF955BAAC3C8}" destId="{FC4C30BD-0C0C-4706-95A8-8F8B9D0FB03C}" srcOrd="1" destOrd="0" presId="urn:microsoft.com/office/officeart/2005/8/layout/vList2"/>
    <dgm:cxn modelId="{9A75189A-30D1-49DE-B774-765C4F3564D4}" type="presParOf" srcId="{7584F456-40B7-4F9E-A8B6-BF955BAAC3C8}" destId="{1219A46E-9B2E-4343-9C75-D41CC0CF8ACE}" srcOrd="2" destOrd="0" presId="urn:microsoft.com/office/officeart/2005/8/layout/vList2"/>
    <dgm:cxn modelId="{EE980A0C-48DB-4EB1-BBC3-611C045D29C8}" type="presParOf" srcId="{7584F456-40B7-4F9E-A8B6-BF955BAAC3C8}" destId="{FFBD155E-0D6A-4FBD-95CE-62AC87BD4620}" srcOrd="3" destOrd="0" presId="urn:microsoft.com/office/officeart/2005/8/layout/vList2"/>
    <dgm:cxn modelId="{3B1C2519-A3C9-4EDD-9F4E-9B3F5A20DE28}" type="presParOf" srcId="{7584F456-40B7-4F9E-A8B6-BF955BAAC3C8}" destId="{0420672A-5F48-45D6-8BCC-F6F63FC9364C}" srcOrd="4" destOrd="0" presId="urn:microsoft.com/office/officeart/2005/8/layout/vList2"/>
    <dgm:cxn modelId="{B971BF8D-EAAF-4C0C-B1B4-887E2CBBF3FC}" type="presParOf" srcId="{7584F456-40B7-4F9E-A8B6-BF955BAAC3C8}" destId="{C973A094-AF14-43EE-A5C6-849B8EA85934}" srcOrd="5" destOrd="0" presId="urn:microsoft.com/office/officeart/2005/8/layout/vList2"/>
    <dgm:cxn modelId="{69C52500-349F-4580-9C0E-FFEFF901E17A}" type="presParOf" srcId="{7584F456-40B7-4F9E-A8B6-BF955BAAC3C8}" destId="{21EC3381-0550-416C-817E-38431548F73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26DF74-1365-4356-BC3E-01140144DD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7E7F52-C15B-48F7-89A5-EAC90516EE1F}">
      <dgm:prSet/>
      <dgm:spPr/>
      <dgm:t>
        <a:bodyPr/>
        <a:lstStyle/>
        <a:p>
          <a:r>
            <a:rPr lang="en-US" dirty="0"/>
            <a:t>Create a Short/Long team Goal</a:t>
          </a:r>
        </a:p>
      </dgm:t>
    </dgm:pt>
    <dgm:pt modelId="{90DDCFBD-9219-4FD6-82F5-1C78047F5210}" type="parTrans" cxnId="{3C9BEF49-3F0F-43D3-803B-F2FD5658F7B1}">
      <dgm:prSet/>
      <dgm:spPr/>
      <dgm:t>
        <a:bodyPr/>
        <a:lstStyle/>
        <a:p>
          <a:endParaRPr lang="en-US"/>
        </a:p>
      </dgm:t>
    </dgm:pt>
    <dgm:pt modelId="{6902A81D-8973-4AC3-836A-698226480D9D}" type="sibTrans" cxnId="{3C9BEF49-3F0F-43D3-803B-F2FD5658F7B1}">
      <dgm:prSet/>
      <dgm:spPr/>
      <dgm:t>
        <a:bodyPr/>
        <a:lstStyle/>
        <a:p>
          <a:endParaRPr lang="en-US"/>
        </a:p>
      </dgm:t>
    </dgm:pt>
    <dgm:pt modelId="{A265B863-4BB0-4B6E-8CEA-71E8779205BB}">
      <dgm:prSet/>
      <dgm:spPr/>
      <dgm:t>
        <a:bodyPr/>
        <a:lstStyle/>
        <a:p>
          <a:r>
            <a:rPr lang="en-US"/>
            <a:t>Evaluate often</a:t>
          </a:r>
        </a:p>
      </dgm:t>
    </dgm:pt>
    <dgm:pt modelId="{8EA6CF3B-400F-4E3F-9A5A-2A415C86E5B7}" type="parTrans" cxnId="{474A1ED5-D050-406D-8578-0E9532D1035A}">
      <dgm:prSet/>
      <dgm:spPr/>
      <dgm:t>
        <a:bodyPr/>
        <a:lstStyle/>
        <a:p>
          <a:endParaRPr lang="en-US"/>
        </a:p>
      </dgm:t>
    </dgm:pt>
    <dgm:pt modelId="{3C278832-5294-4A94-BF86-E9F362E38F27}" type="sibTrans" cxnId="{474A1ED5-D050-406D-8578-0E9532D1035A}">
      <dgm:prSet/>
      <dgm:spPr/>
      <dgm:t>
        <a:bodyPr/>
        <a:lstStyle/>
        <a:p>
          <a:endParaRPr lang="en-US"/>
        </a:p>
      </dgm:t>
    </dgm:pt>
    <dgm:pt modelId="{60258E6C-1505-42E4-96A9-4609390459C2}">
      <dgm:prSet/>
      <dgm:spPr/>
      <dgm:t>
        <a:bodyPr/>
        <a:lstStyle/>
        <a:p>
          <a:r>
            <a:rPr lang="en-US" dirty="0"/>
            <a:t>Define company objectives</a:t>
          </a:r>
        </a:p>
      </dgm:t>
    </dgm:pt>
    <dgm:pt modelId="{FD8023BB-E156-44CE-88F5-2B0E67FCFA59}" type="parTrans" cxnId="{6719531A-FF13-4256-B18A-3B65D1FF5BB4}">
      <dgm:prSet/>
      <dgm:spPr/>
      <dgm:t>
        <a:bodyPr/>
        <a:lstStyle/>
        <a:p>
          <a:endParaRPr lang="en-US"/>
        </a:p>
      </dgm:t>
    </dgm:pt>
    <dgm:pt modelId="{CA055298-E666-4EE3-B1E3-67BC728DEDAA}" type="sibTrans" cxnId="{6719531A-FF13-4256-B18A-3B65D1FF5BB4}">
      <dgm:prSet/>
      <dgm:spPr/>
      <dgm:t>
        <a:bodyPr/>
        <a:lstStyle/>
        <a:p>
          <a:endParaRPr lang="en-US"/>
        </a:p>
      </dgm:t>
    </dgm:pt>
    <dgm:pt modelId="{8643E332-F9A0-4726-B506-3687A5EFE0C0}">
      <dgm:prSet/>
      <dgm:spPr/>
      <dgm:t>
        <a:bodyPr/>
        <a:lstStyle/>
        <a:p>
          <a:r>
            <a:rPr lang="en-US" dirty="0"/>
            <a:t>Self evaluation</a:t>
          </a:r>
        </a:p>
      </dgm:t>
    </dgm:pt>
    <dgm:pt modelId="{4A9C3404-8325-404F-A8F9-D859B20B08BC}" type="parTrans" cxnId="{C7C5D45C-F57F-4301-85F3-5726FB2AEB76}">
      <dgm:prSet/>
      <dgm:spPr/>
      <dgm:t>
        <a:bodyPr/>
        <a:lstStyle/>
        <a:p>
          <a:endParaRPr lang="en-US"/>
        </a:p>
      </dgm:t>
    </dgm:pt>
    <dgm:pt modelId="{0B028E9D-C155-43C1-87A6-45169A017EA4}" type="sibTrans" cxnId="{C7C5D45C-F57F-4301-85F3-5726FB2AEB76}">
      <dgm:prSet/>
      <dgm:spPr/>
      <dgm:t>
        <a:bodyPr/>
        <a:lstStyle/>
        <a:p>
          <a:endParaRPr lang="en-US"/>
        </a:p>
      </dgm:t>
    </dgm:pt>
    <dgm:pt modelId="{22AF51E7-9390-425A-BDA6-A74243114C44}" type="pres">
      <dgm:prSet presAssocID="{7626DF74-1365-4356-BC3E-01140144DD40}" presName="linear" presStyleCnt="0">
        <dgm:presLayoutVars>
          <dgm:animLvl val="lvl"/>
          <dgm:resizeHandles val="exact"/>
        </dgm:presLayoutVars>
      </dgm:prSet>
      <dgm:spPr/>
    </dgm:pt>
    <dgm:pt modelId="{DF6099D4-B2C4-4BEC-A71F-838E7D0F4511}" type="pres">
      <dgm:prSet presAssocID="{8643E332-F9A0-4726-B506-3687A5EFE0C0}" presName="parentText" presStyleLbl="node1" presStyleIdx="0" presStyleCnt="4" custScaleY="146297">
        <dgm:presLayoutVars>
          <dgm:chMax val="0"/>
          <dgm:bulletEnabled val="1"/>
        </dgm:presLayoutVars>
      </dgm:prSet>
      <dgm:spPr/>
    </dgm:pt>
    <dgm:pt modelId="{3DBF22D5-EB27-49F0-AB01-3B2590D107D0}" type="pres">
      <dgm:prSet presAssocID="{0B028E9D-C155-43C1-87A6-45169A017EA4}" presName="spacer" presStyleCnt="0"/>
      <dgm:spPr/>
    </dgm:pt>
    <dgm:pt modelId="{5968B7C5-C945-4CF9-A2F7-E7F48C4D40D6}" type="pres">
      <dgm:prSet presAssocID="{60258E6C-1505-42E4-96A9-4609390459C2}" presName="parentText" presStyleLbl="node1" presStyleIdx="1" presStyleCnt="4" custScaleY="169246" custLinFactNeighborY="-16752">
        <dgm:presLayoutVars>
          <dgm:chMax val="0"/>
          <dgm:bulletEnabled val="1"/>
        </dgm:presLayoutVars>
      </dgm:prSet>
      <dgm:spPr/>
    </dgm:pt>
    <dgm:pt modelId="{CEC81CA0-8E01-4DE8-80F7-790AB643835D}" type="pres">
      <dgm:prSet presAssocID="{CA055298-E666-4EE3-B1E3-67BC728DEDAA}" presName="spacer" presStyleCnt="0"/>
      <dgm:spPr/>
    </dgm:pt>
    <dgm:pt modelId="{71570B95-9A7D-42AD-B112-5FD92551ACA3}" type="pres">
      <dgm:prSet presAssocID="{E47E7F52-C15B-48F7-89A5-EAC90516EE1F}" presName="parentText" presStyleLbl="node1" presStyleIdx="2" presStyleCnt="4" custScaleY="185964" custLinFactNeighborY="31878">
        <dgm:presLayoutVars>
          <dgm:chMax val="0"/>
          <dgm:bulletEnabled val="1"/>
        </dgm:presLayoutVars>
      </dgm:prSet>
      <dgm:spPr/>
    </dgm:pt>
    <dgm:pt modelId="{5059137F-8DEB-4654-8D45-667F5F05E95F}" type="pres">
      <dgm:prSet presAssocID="{6902A81D-8973-4AC3-836A-698226480D9D}" presName="spacer" presStyleCnt="0"/>
      <dgm:spPr/>
    </dgm:pt>
    <dgm:pt modelId="{89652409-81E6-42D1-B3FD-09C08B1F9144}" type="pres">
      <dgm:prSet presAssocID="{A265B863-4BB0-4B6E-8CEA-71E8779205BB}" presName="parentText" presStyleLbl="node1" presStyleIdx="3" presStyleCnt="4" custScaleY="173106">
        <dgm:presLayoutVars>
          <dgm:chMax val="0"/>
          <dgm:bulletEnabled val="1"/>
        </dgm:presLayoutVars>
      </dgm:prSet>
      <dgm:spPr/>
    </dgm:pt>
  </dgm:ptLst>
  <dgm:cxnLst>
    <dgm:cxn modelId="{6719531A-FF13-4256-B18A-3B65D1FF5BB4}" srcId="{7626DF74-1365-4356-BC3E-01140144DD40}" destId="{60258E6C-1505-42E4-96A9-4609390459C2}" srcOrd="1" destOrd="0" parTransId="{FD8023BB-E156-44CE-88F5-2B0E67FCFA59}" sibTransId="{CA055298-E666-4EE3-B1E3-67BC728DEDAA}"/>
    <dgm:cxn modelId="{82D7EC2B-2072-4336-8B7B-2432F1B8CB32}" type="presOf" srcId="{7626DF74-1365-4356-BC3E-01140144DD40}" destId="{22AF51E7-9390-425A-BDA6-A74243114C44}" srcOrd="0" destOrd="0" presId="urn:microsoft.com/office/officeart/2005/8/layout/vList2"/>
    <dgm:cxn modelId="{C7C5D45C-F57F-4301-85F3-5726FB2AEB76}" srcId="{7626DF74-1365-4356-BC3E-01140144DD40}" destId="{8643E332-F9A0-4726-B506-3687A5EFE0C0}" srcOrd="0" destOrd="0" parTransId="{4A9C3404-8325-404F-A8F9-D859B20B08BC}" sibTransId="{0B028E9D-C155-43C1-87A6-45169A017EA4}"/>
    <dgm:cxn modelId="{19CEE065-0812-48CC-8D1F-8E9A8020DBA1}" type="presOf" srcId="{8643E332-F9A0-4726-B506-3687A5EFE0C0}" destId="{DF6099D4-B2C4-4BEC-A71F-838E7D0F4511}" srcOrd="0" destOrd="0" presId="urn:microsoft.com/office/officeart/2005/8/layout/vList2"/>
    <dgm:cxn modelId="{3C9BEF49-3F0F-43D3-803B-F2FD5658F7B1}" srcId="{7626DF74-1365-4356-BC3E-01140144DD40}" destId="{E47E7F52-C15B-48F7-89A5-EAC90516EE1F}" srcOrd="2" destOrd="0" parTransId="{90DDCFBD-9219-4FD6-82F5-1C78047F5210}" sibTransId="{6902A81D-8973-4AC3-836A-698226480D9D}"/>
    <dgm:cxn modelId="{773D8891-CB06-4AAD-814B-CFF8C8C16E7B}" type="presOf" srcId="{A265B863-4BB0-4B6E-8CEA-71E8779205BB}" destId="{89652409-81E6-42D1-B3FD-09C08B1F9144}" srcOrd="0" destOrd="0" presId="urn:microsoft.com/office/officeart/2005/8/layout/vList2"/>
    <dgm:cxn modelId="{22C11CB7-47DA-42C1-8FD4-F4708561F24F}" type="presOf" srcId="{E47E7F52-C15B-48F7-89A5-EAC90516EE1F}" destId="{71570B95-9A7D-42AD-B112-5FD92551ACA3}" srcOrd="0" destOrd="0" presId="urn:microsoft.com/office/officeart/2005/8/layout/vList2"/>
    <dgm:cxn modelId="{474A1ED5-D050-406D-8578-0E9532D1035A}" srcId="{7626DF74-1365-4356-BC3E-01140144DD40}" destId="{A265B863-4BB0-4B6E-8CEA-71E8779205BB}" srcOrd="3" destOrd="0" parTransId="{8EA6CF3B-400F-4E3F-9A5A-2A415C86E5B7}" sibTransId="{3C278832-5294-4A94-BF86-E9F362E38F27}"/>
    <dgm:cxn modelId="{DE87EFE3-30AD-43FE-8D2C-DCE6DEE98EC3}" type="presOf" srcId="{60258E6C-1505-42E4-96A9-4609390459C2}" destId="{5968B7C5-C945-4CF9-A2F7-E7F48C4D40D6}" srcOrd="0" destOrd="0" presId="urn:microsoft.com/office/officeart/2005/8/layout/vList2"/>
    <dgm:cxn modelId="{2E810DB5-7044-4E20-8FF1-F1B90F9AE535}" type="presParOf" srcId="{22AF51E7-9390-425A-BDA6-A74243114C44}" destId="{DF6099D4-B2C4-4BEC-A71F-838E7D0F4511}" srcOrd="0" destOrd="0" presId="urn:microsoft.com/office/officeart/2005/8/layout/vList2"/>
    <dgm:cxn modelId="{37B48E8F-1D7B-45C6-B3C2-0155B691D6F0}" type="presParOf" srcId="{22AF51E7-9390-425A-BDA6-A74243114C44}" destId="{3DBF22D5-EB27-49F0-AB01-3B2590D107D0}" srcOrd="1" destOrd="0" presId="urn:microsoft.com/office/officeart/2005/8/layout/vList2"/>
    <dgm:cxn modelId="{DE7583E9-FA8A-4D85-834A-05208CA14816}" type="presParOf" srcId="{22AF51E7-9390-425A-BDA6-A74243114C44}" destId="{5968B7C5-C945-4CF9-A2F7-E7F48C4D40D6}" srcOrd="2" destOrd="0" presId="urn:microsoft.com/office/officeart/2005/8/layout/vList2"/>
    <dgm:cxn modelId="{92BFA0CF-047E-446B-8381-B2AD2771105D}" type="presParOf" srcId="{22AF51E7-9390-425A-BDA6-A74243114C44}" destId="{CEC81CA0-8E01-4DE8-80F7-790AB643835D}" srcOrd="3" destOrd="0" presId="urn:microsoft.com/office/officeart/2005/8/layout/vList2"/>
    <dgm:cxn modelId="{10ADBE4A-9325-4CCA-8273-FD8E377B76FD}" type="presParOf" srcId="{22AF51E7-9390-425A-BDA6-A74243114C44}" destId="{71570B95-9A7D-42AD-B112-5FD92551ACA3}" srcOrd="4" destOrd="0" presId="urn:microsoft.com/office/officeart/2005/8/layout/vList2"/>
    <dgm:cxn modelId="{94BA3EAC-6B3E-46F2-8681-D1C1FB401C6C}" type="presParOf" srcId="{22AF51E7-9390-425A-BDA6-A74243114C44}" destId="{5059137F-8DEB-4654-8D45-667F5F05E95F}" srcOrd="5" destOrd="0" presId="urn:microsoft.com/office/officeart/2005/8/layout/vList2"/>
    <dgm:cxn modelId="{11ED361E-1019-4D56-A8F7-19BAD990AF55}" type="presParOf" srcId="{22AF51E7-9390-425A-BDA6-A74243114C44}" destId="{89652409-81E6-42D1-B3FD-09C08B1F91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79D95F-D5C2-4B1B-9EF7-05A24BD95C61}" type="doc">
      <dgm:prSet loTypeId="urn:microsoft.com/office/officeart/2005/8/layout/chart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2D2296-3429-40B3-A5FC-AE5ED5042613}">
      <dgm:prSet/>
      <dgm:spPr/>
      <dgm:t>
        <a:bodyPr/>
        <a:lstStyle/>
        <a:p>
          <a:endParaRPr lang="en-US" sz="4100" dirty="0"/>
        </a:p>
      </dgm:t>
    </dgm:pt>
    <dgm:pt modelId="{9AE871C2-9DFB-47CB-9968-11DD2724ABD9}" type="parTrans" cxnId="{FC9A8563-ADA6-44EA-8A26-8EC3FEBBC205}">
      <dgm:prSet/>
      <dgm:spPr/>
      <dgm:t>
        <a:bodyPr/>
        <a:lstStyle/>
        <a:p>
          <a:endParaRPr lang="en-US"/>
        </a:p>
      </dgm:t>
    </dgm:pt>
    <dgm:pt modelId="{EB4AC5DA-A6B3-4013-9967-96F9D3DE9B30}" type="sibTrans" cxnId="{FC9A8563-ADA6-44EA-8A26-8EC3FEBBC205}">
      <dgm:prSet/>
      <dgm:spPr/>
      <dgm:t>
        <a:bodyPr/>
        <a:lstStyle/>
        <a:p>
          <a:endParaRPr lang="en-US"/>
        </a:p>
      </dgm:t>
    </dgm:pt>
    <dgm:pt modelId="{66E3AA78-5699-4FC4-86A2-0054A7C21E5D}">
      <dgm:prSet custT="1"/>
      <dgm:spPr/>
      <dgm:t>
        <a:bodyPr/>
        <a:lstStyle/>
        <a:p>
          <a:r>
            <a:rPr lang="en-US" sz="3600" i="0" dirty="0"/>
            <a:t>Subject matter experts</a:t>
          </a:r>
          <a:endParaRPr lang="en-US" sz="3600" dirty="0"/>
        </a:p>
      </dgm:t>
    </dgm:pt>
    <dgm:pt modelId="{63FAFB95-C088-4CC9-A0AA-EB8CB5A0EEC6}" type="sibTrans" cxnId="{C7AC242E-29A6-4386-80F5-B13EF84F7425}">
      <dgm:prSet/>
      <dgm:spPr/>
      <dgm:t>
        <a:bodyPr/>
        <a:lstStyle/>
        <a:p>
          <a:endParaRPr lang="en-US"/>
        </a:p>
      </dgm:t>
    </dgm:pt>
    <dgm:pt modelId="{49829261-53A4-422E-BECF-C56F3755312C}" type="parTrans" cxnId="{C7AC242E-29A6-4386-80F5-B13EF84F7425}">
      <dgm:prSet/>
      <dgm:spPr/>
      <dgm:t>
        <a:bodyPr/>
        <a:lstStyle/>
        <a:p>
          <a:endParaRPr lang="en-US"/>
        </a:p>
      </dgm:t>
    </dgm:pt>
    <dgm:pt modelId="{414EA1CA-D6E7-41CA-9546-1DF0E842D42E}">
      <dgm:prSet custT="1"/>
      <dgm:spPr/>
      <dgm:t>
        <a:bodyPr/>
        <a:lstStyle/>
        <a:p>
          <a:r>
            <a:rPr lang="en-US" sz="3600" i="0" dirty="0"/>
            <a:t>Breakout sessions</a:t>
          </a:r>
          <a:endParaRPr lang="en-US" sz="3600" dirty="0"/>
        </a:p>
      </dgm:t>
    </dgm:pt>
    <dgm:pt modelId="{AFA89EF6-4447-4FB9-A5F8-93A6893CD145}" type="sibTrans" cxnId="{BE515BB0-C3A0-4BE2-9DBB-A54F10C72776}">
      <dgm:prSet/>
      <dgm:spPr/>
      <dgm:t>
        <a:bodyPr/>
        <a:lstStyle/>
        <a:p>
          <a:endParaRPr lang="en-US"/>
        </a:p>
      </dgm:t>
    </dgm:pt>
    <dgm:pt modelId="{E7A1EBD8-C935-42B3-891D-40234F895432}" type="parTrans" cxnId="{BE515BB0-C3A0-4BE2-9DBB-A54F10C72776}">
      <dgm:prSet/>
      <dgm:spPr/>
      <dgm:t>
        <a:bodyPr/>
        <a:lstStyle/>
        <a:p>
          <a:endParaRPr lang="en-US"/>
        </a:p>
      </dgm:t>
    </dgm:pt>
    <dgm:pt modelId="{E672716B-09EC-47DA-BDC0-AA67AEA6D1AA}">
      <dgm:prSet custT="1"/>
      <dgm:spPr/>
      <dgm:t>
        <a:bodyPr/>
        <a:lstStyle/>
        <a:p>
          <a:r>
            <a:rPr lang="en-US" sz="3600" i="0" dirty="0"/>
            <a:t>Microlearning</a:t>
          </a:r>
          <a:endParaRPr lang="en-US" sz="3600" dirty="0"/>
        </a:p>
      </dgm:t>
    </dgm:pt>
    <dgm:pt modelId="{B5430266-1B41-4B81-A77A-170D4FA88868}" type="sibTrans" cxnId="{4E8C67B1-B8D5-4D8D-9ACC-37EA89D97685}">
      <dgm:prSet/>
      <dgm:spPr/>
      <dgm:t>
        <a:bodyPr/>
        <a:lstStyle/>
        <a:p>
          <a:endParaRPr lang="en-US"/>
        </a:p>
      </dgm:t>
    </dgm:pt>
    <dgm:pt modelId="{DF2D01AB-2A80-4E6D-B098-13C95DE284EB}" type="parTrans" cxnId="{4E8C67B1-B8D5-4D8D-9ACC-37EA89D97685}">
      <dgm:prSet/>
      <dgm:spPr/>
      <dgm:t>
        <a:bodyPr/>
        <a:lstStyle/>
        <a:p>
          <a:endParaRPr lang="en-US"/>
        </a:p>
      </dgm:t>
    </dgm:pt>
    <dgm:pt modelId="{6EBE5241-06E4-40E5-AF20-8FA6729042F1}">
      <dgm:prSet custT="1"/>
      <dgm:spPr/>
      <dgm:t>
        <a:bodyPr/>
        <a:lstStyle/>
        <a:p>
          <a:r>
            <a:rPr lang="en-US" sz="3600" i="0" dirty="0"/>
            <a:t>Technology-driven</a:t>
          </a:r>
          <a:endParaRPr lang="en-US" sz="3600" dirty="0"/>
        </a:p>
      </dgm:t>
    </dgm:pt>
    <dgm:pt modelId="{322EBD10-DCFA-47B7-AE66-F129BA914A6E}" type="sibTrans" cxnId="{49D65893-748B-4A9C-BAE0-63C06528DF01}">
      <dgm:prSet/>
      <dgm:spPr/>
      <dgm:t>
        <a:bodyPr/>
        <a:lstStyle/>
        <a:p>
          <a:endParaRPr lang="en-US"/>
        </a:p>
      </dgm:t>
    </dgm:pt>
    <dgm:pt modelId="{584BC5B7-AE56-4367-8BC4-6D4DC5B81ED6}" type="parTrans" cxnId="{49D65893-748B-4A9C-BAE0-63C06528DF01}">
      <dgm:prSet/>
      <dgm:spPr/>
      <dgm:t>
        <a:bodyPr/>
        <a:lstStyle/>
        <a:p>
          <a:endParaRPr lang="en-US"/>
        </a:p>
      </dgm:t>
    </dgm:pt>
    <dgm:pt modelId="{762790C2-16D1-4778-97F0-2591E4F7BCC8}" type="pres">
      <dgm:prSet presAssocID="{3C79D95F-D5C2-4B1B-9EF7-05A24BD95C61}" presName="compositeShape" presStyleCnt="0">
        <dgm:presLayoutVars>
          <dgm:chMax val="7"/>
          <dgm:dir/>
          <dgm:resizeHandles val="exact"/>
        </dgm:presLayoutVars>
      </dgm:prSet>
      <dgm:spPr/>
    </dgm:pt>
    <dgm:pt modelId="{09D01530-FA1F-4710-BC36-C03C18AA44AE}" type="pres">
      <dgm:prSet presAssocID="{3C79D95F-D5C2-4B1B-9EF7-05A24BD95C61}" presName="wedge1" presStyleLbl="node1" presStyleIdx="0" presStyleCnt="1" custScaleX="183875" custScaleY="119048"/>
      <dgm:spPr/>
    </dgm:pt>
    <dgm:pt modelId="{B37CCD37-E181-4CBF-B18B-FDC47638CE57}" type="pres">
      <dgm:prSet presAssocID="{3C79D95F-D5C2-4B1B-9EF7-05A24BD95C61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BC750B11-6C1E-44A4-B3B8-19824132BA8D}" type="presOf" srcId="{414EA1CA-D6E7-41CA-9546-1DF0E842D42E}" destId="{B37CCD37-E181-4CBF-B18B-FDC47638CE57}" srcOrd="1" destOrd="3" presId="urn:microsoft.com/office/officeart/2005/8/layout/chart3"/>
    <dgm:cxn modelId="{C004FC15-6AE2-4E72-BCE9-2D1588DEAEAF}" type="presOf" srcId="{6EBE5241-06E4-40E5-AF20-8FA6729042F1}" destId="{B37CCD37-E181-4CBF-B18B-FDC47638CE57}" srcOrd="1" destOrd="1" presId="urn:microsoft.com/office/officeart/2005/8/layout/chart3"/>
    <dgm:cxn modelId="{398F1F29-7A5F-49D0-AE79-A3162D5D12A6}" type="presOf" srcId="{66E3AA78-5699-4FC4-86A2-0054A7C21E5D}" destId="{B37CCD37-E181-4CBF-B18B-FDC47638CE57}" srcOrd="1" destOrd="4" presId="urn:microsoft.com/office/officeart/2005/8/layout/chart3"/>
    <dgm:cxn modelId="{C7AC242E-29A6-4386-80F5-B13EF84F7425}" srcId="{7B2D2296-3429-40B3-A5FC-AE5ED5042613}" destId="{66E3AA78-5699-4FC4-86A2-0054A7C21E5D}" srcOrd="3" destOrd="0" parTransId="{49829261-53A4-422E-BECF-C56F3755312C}" sibTransId="{63FAFB95-C088-4CC9-A0AA-EB8CB5A0EEC6}"/>
    <dgm:cxn modelId="{5B656B3A-A8FB-428C-A582-496E56626BF1}" type="presOf" srcId="{7B2D2296-3429-40B3-A5FC-AE5ED5042613}" destId="{09D01530-FA1F-4710-BC36-C03C18AA44AE}" srcOrd="0" destOrd="0" presId="urn:microsoft.com/office/officeart/2005/8/layout/chart3"/>
    <dgm:cxn modelId="{FC9A8563-ADA6-44EA-8A26-8EC3FEBBC205}" srcId="{3C79D95F-D5C2-4B1B-9EF7-05A24BD95C61}" destId="{7B2D2296-3429-40B3-A5FC-AE5ED5042613}" srcOrd="0" destOrd="0" parTransId="{9AE871C2-9DFB-47CB-9968-11DD2724ABD9}" sibTransId="{EB4AC5DA-A6B3-4013-9967-96F9D3DE9B30}"/>
    <dgm:cxn modelId="{389FF770-D456-4799-B46F-06A39F3DED8B}" type="presOf" srcId="{414EA1CA-D6E7-41CA-9546-1DF0E842D42E}" destId="{09D01530-FA1F-4710-BC36-C03C18AA44AE}" srcOrd="0" destOrd="3" presId="urn:microsoft.com/office/officeart/2005/8/layout/chart3"/>
    <dgm:cxn modelId="{58B8FA51-71E5-4911-B3E2-2E041735BAAB}" type="presOf" srcId="{7B2D2296-3429-40B3-A5FC-AE5ED5042613}" destId="{B37CCD37-E181-4CBF-B18B-FDC47638CE57}" srcOrd="1" destOrd="0" presId="urn:microsoft.com/office/officeart/2005/8/layout/chart3"/>
    <dgm:cxn modelId="{49514683-A5AA-499C-A137-7D38662B5967}" type="presOf" srcId="{E672716B-09EC-47DA-BDC0-AA67AEA6D1AA}" destId="{B37CCD37-E181-4CBF-B18B-FDC47638CE57}" srcOrd="1" destOrd="2" presId="urn:microsoft.com/office/officeart/2005/8/layout/chart3"/>
    <dgm:cxn modelId="{49D65893-748B-4A9C-BAE0-63C06528DF01}" srcId="{7B2D2296-3429-40B3-A5FC-AE5ED5042613}" destId="{6EBE5241-06E4-40E5-AF20-8FA6729042F1}" srcOrd="0" destOrd="0" parTransId="{584BC5B7-AE56-4367-8BC4-6D4DC5B81ED6}" sibTransId="{322EBD10-DCFA-47B7-AE66-F129BA914A6E}"/>
    <dgm:cxn modelId="{BE515BB0-C3A0-4BE2-9DBB-A54F10C72776}" srcId="{7B2D2296-3429-40B3-A5FC-AE5ED5042613}" destId="{414EA1CA-D6E7-41CA-9546-1DF0E842D42E}" srcOrd="2" destOrd="0" parTransId="{E7A1EBD8-C935-42B3-891D-40234F895432}" sibTransId="{AFA89EF6-4447-4FB9-A5F8-93A6893CD145}"/>
    <dgm:cxn modelId="{4E8C67B1-B8D5-4D8D-9ACC-37EA89D97685}" srcId="{7B2D2296-3429-40B3-A5FC-AE5ED5042613}" destId="{E672716B-09EC-47DA-BDC0-AA67AEA6D1AA}" srcOrd="1" destOrd="0" parTransId="{DF2D01AB-2A80-4E6D-B098-13C95DE284EB}" sibTransId="{B5430266-1B41-4B81-A77A-170D4FA88868}"/>
    <dgm:cxn modelId="{F0266DB9-99D6-4805-91B5-A79BB133A797}" type="presOf" srcId="{6EBE5241-06E4-40E5-AF20-8FA6729042F1}" destId="{09D01530-FA1F-4710-BC36-C03C18AA44AE}" srcOrd="0" destOrd="1" presId="urn:microsoft.com/office/officeart/2005/8/layout/chart3"/>
    <dgm:cxn modelId="{20EDF9DE-23FD-4E1E-B6C7-7CCB53F93B2B}" type="presOf" srcId="{66E3AA78-5699-4FC4-86A2-0054A7C21E5D}" destId="{09D01530-FA1F-4710-BC36-C03C18AA44AE}" srcOrd="0" destOrd="4" presId="urn:microsoft.com/office/officeart/2005/8/layout/chart3"/>
    <dgm:cxn modelId="{F738E6E1-8C98-41AD-B760-2FC6A7F423DE}" type="presOf" srcId="{3C79D95F-D5C2-4B1B-9EF7-05A24BD95C61}" destId="{762790C2-16D1-4778-97F0-2591E4F7BCC8}" srcOrd="0" destOrd="0" presId="urn:microsoft.com/office/officeart/2005/8/layout/chart3"/>
    <dgm:cxn modelId="{C2E386EE-C3E7-4EDD-873E-323C1E99A2A3}" type="presOf" srcId="{E672716B-09EC-47DA-BDC0-AA67AEA6D1AA}" destId="{09D01530-FA1F-4710-BC36-C03C18AA44AE}" srcOrd="0" destOrd="2" presId="urn:microsoft.com/office/officeart/2005/8/layout/chart3"/>
    <dgm:cxn modelId="{9436069C-1BA6-435C-8077-D1E7411947E0}" type="presParOf" srcId="{762790C2-16D1-4778-97F0-2591E4F7BCC8}" destId="{09D01530-FA1F-4710-BC36-C03C18AA44AE}" srcOrd="0" destOrd="0" presId="urn:microsoft.com/office/officeart/2005/8/layout/chart3"/>
    <dgm:cxn modelId="{9CF9F05E-28EB-40AC-8B8A-01D6D8070A1F}" type="presParOf" srcId="{762790C2-16D1-4778-97F0-2591E4F7BCC8}" destId="{B37CCD37-E181-4CBF-B18B-FDC47638CE57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79D95F-D5C2-4B1B-9EF7-05A24BD95C61}" type="doc">
      <dgm:prSet loTypeId="urn:microsoft.com/office/officeart/2005/8/layout/chart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2D2296-3429-40B3-A5FC-AE5ED5042613}">
      <dgm:prSet/>
      <dgm:spPr/>
      <dgm:t>
        <a:bodyPr/>
        <a:lstStyle/>
        <a:p>
          <a:endParaRPr lang="en-US" dirty="0"/>
        </a:p>
      </dgm:t>
    </dgm:pt>
    <dgm:pt modelId="{9AE871C2-9DFB-47CB-9968-11DD2724ABD9}" type="parTrans" cxnId="{FC9A8563-ADA6-44EA-8A26-8EC3FEBBC205}">
      <dgm:prSet/>
      <dgm:spPr/>
      <dgm:t>
        <a:bodyPr/>
        <a:lstStyle/>
        <a:p>
          <a:endParaRPr lang="en-US"/>
        </a:p>
      </dgm:t>
    </dgm:pt>
    <dgm:pt modelId="{EB4AC5DA-A6B3-4013-9967-96F9D3DE9B30}" type="sibTrans" cxnId="{FC9A8563-ADA6-44EA-8A26-8EC3FEBBC205}">
      <dgm:prSet/>
      <dgm:spPr/>
      <dgm:t>
        <a:bodyPr/>
        <a:lstStyle/>
        <a:p>
          <a:endParaRPr lang="en-US"/>
        </a:p>
      </dgm:t>
    </dgm:pt>
    <dgm:pt modelId="{6EBE5241-06E4-40E5-AF20-8FA6729042F1}">
      <dgm:prSet/>
      <dgm:spPr/>
      <dgm:t>
        <a:bodyPr/>
        <a:lstStyle/>
        <a:p>
          <a:r>
            <a:rPr lang="en-US" i="0" dirty="0"/>
            <a:t>Industry courses &amp; Certifications</a:t>
          </a:r>
          <a:endParaRPr lang="en-US" dirty="0"/>
        </a:p>
      </dgm:t>
    </dgm:pt>
    <dgm:pt modelId="{584BC5B7-AE56-4367-8BC4-6D4DC5B81ED6}" type="parTrans" cxnId="{49D65893-748B-4A9C-BAE0-63C06528DF01}">
      <dgm:prSet/>
      <dgm:spPr/>
      <dgm:t>
        <a:bodyPr/>
        <a:lstStyle/>
        <a:p>
          <a:endParaRPr lang="en-US"/>
        </a:p>
      </dgm:t>
    </dgm:pt>
    <dgm:pt modelId="{322EBD10-DCFA-47B7-AE66-F129BA914A6E}" type="sibTrans" cxnId="{49D65893-748B-4A9C-BAE0-63C06528DF01}">
      <dgm:prSet/>
      <dgm:spPr/>
      <dgm:t>
        <a:bodyPr/>
        <a:lstStyle/>
        <a:p>
          <a:endParaRPr lang="en-US"/>
        </a:p>
      </dgm:t>
    </dgm:pt>
    <dgm:pt modelId="{E8ABD676-20F5-4109-A749-14331B1E7938}">
      <dgm:prSet/>
      <dgm:spPr/>
      <dgm:t>
        <a:bodyPr/>
        <a:lstStyle/>
        <a:p>
          <a:r>
            <a:rPr lang="en-US" i="0" dirty="0"/>
            <a:t>Coaching</a:t>
          </a:r>
        </a:p>
      </dgm:t>
    </dgm:pt>
    <dgm:pt modelId="{6E0A0D63-4E5F-418D-AFDC-8A4949D9EAA1}" type="parTrans" cxnId="{3631F1BA-2350-4DF0-A3EE-6DBBDE444DD5}">
      <dgm:prSet/>
      <dgm:spPr/>
      <dgm:t>
        <a:bodyPr/>
        <a:lstStyle/>
        <a:p>
          <a:endParaRPr lang="en-US"/>
        </a:p>
      </dgm:t>
    </dgm:pt>
    <dgm:pt modelId="{E6331B9D-E88C-48BA-8003-6745A964CFE7}" type="sibTrans" cxnId="{3631F1BA-2350-4DF0-A3EE-6DBBDE444DD5}">
      <dgm:prSet/>
      <dgm:spPr/>
      <dgm:t>
        <a:bodyPr/>
        <a:lstStyle/>
        <a:p>
          <a:endParaRPr lang="en-US"/>
        </a:p>
      </dgm:t>
    </dgm:pt>
    <dgm:pt modelId="{B8FC96EC-4CA4-433A-9354-A645F98E39F5}">
      <dgm:prSet/>
      <dgm:spPr/>
      <dgm:t>
        <a:bodyPr/>
        <a:lstStyle/>
        <a:p>
          <a:r>
            <a:rPr lang="en-US" i="0" dirty="0"/>
            <a:t>Job shadowing </a:t>
          </a:r>
        </a:p>
      </dgm:t>
    </dgm:pt>
    <dgm:pt modelId="{142068C1-25F7-4DB9-A25D-58F42F09CBFF}" type="parTrans" cxnId="{DD5FE1EE-7C4B-4147-932E-8236DD740D86}">
      <dgm:prSet/>
      <dgm:spPr/>
      <dgm:t>
        <a:bodyPr/>
        <a:lstStyle/>
        <a:p>
          <a:endParaRPr lang="en-US"/>
        </a:p>
      </dgm:t>
    </dgm:pt>
    <dgm:pt modelId="{50CE97EA-FEE5-4DAD-BCB0-FB43EF306CD5}" type="sibTrans" cxnId="{DD5FE1EE-7C4B-4147-932E-8236DD740D86}">
      <dgm:prSet/>
      <dgm:spPr/>
      <dgm:t>
        <a:bodyPr/>
        <a:lstStyle/>
        <a:p>
          <a:endParaRPr lang="en-US"/>
        </a:p>
      </dgm:t>
    </dgm:pt>
    <dgm:pt modelId="{C92ADD42-EB9E-4B82-A25A-5A4F95E07005}">
      <dgm:prSet/>
      <dgm:spPr/>
      <dgm:t>
        <a:bodyPr/>
        <a:lstStyle/>
        <a:p>
          <a:r>
            <a:rPr lang="en-US" i="0" dirty="0"/>
            <a:t>mLearning</a:t>
          </a:r>
        </a:p>
      </dgm:t>
    </dgm:pt>
    <dgm:pt modelId="{E8732052-380F-4738-988F-0C4529B6230A}" type="parTrans" cxnId="{B37F2B8D-8CE2-42BB-ABA4-9C9138221235}">
      <dgm:prSet/>
      <dgm:spPr/>
      <dgm:t>
        <a:bodyPr/>
        <a:lstStyle/>
        <a:p>
          <a:endParaRPr lang="en-US"/>
        </a:p>
      </dgm:t>
    </dgm:pt>
    <dgm:pt modelId="{70011DDE-650C-4C28-B50A-E9ECD03F2929}" type="sibTrans" cxnId="{B37F2B8D-8CE2-42BB-ABA4-9C9138221235}">
      <dgm:prSet/>
      <dgm:spPr/>
      <dgm:t>
        <a:bodyPr/>
        <a:lstStyle/>
        <a:p>
          <a:endParaRPr lang="en-US"/>
        </a:p>
      </dgm:t>
    </dgm:pt>
    <dgm:pt modelId="{A658C075-12C1-446A-ACD5-7E0C19E8364E}">
      <dgm:prSet/>
      <dgm:spPr/>
      <dgm:t>
        <a:bodyPr/>
        <a:lstStyle/>
        <a:p>
          <a:r>
            <a:rPr lang="en-US" i="0" dirty="0"/>
            <a:t>Train to transition</a:t>
          </a:r>
        </a:p>
      </dgm:t>
    </dgm:pt>
    <dgm:pt modelId="{A2C47F4D-D5C7-4A6D-980E-03268DCBCDB4}" type="parTrans" cxnId="{1229A2B8-986E-4109-84A1-B51AE8C37496}">
      <dgm:prSet/>
      <dgm:spPr/>
      <dgm:t>
        <a:bodyPr/>
        <a:lstStyle/>
        <a:p>
          <a:endParaRPr lang="en-US"/>
        </a:p>
      </dgm:t>
    </dgm:pt>
    <dgm:pt modelId="{88D5F87C-1FFC-49CF-BB34-ED0F513C5211}" type="sibTrans" cxnId="{1229A2B8-986E-4109-84A1-B51AE8C37496}">
      <dgm:prSet/>
      <dgm:spPr/>
      <dgm:t>
        <a:bodyPr/>
        <a:lstStyle/>
        <a:p>
          <a:endParaRPr lang="en-US"/>
        </a:p>
      </dgm:t>
    </dgm:pt>
    <dgm:pt modelId="{762790C2-16D1-4778-97F0-2591E4F7BCC8}" type="pres">
      <dgm:prSet presAssocID="{3C79D95F-D5C2-4B1B-9EF7-05A24BD95C61}" presName="compositeShape" presStyleCnt="0">
        <dgm:presLayoutVars>
          <dgm:chMax val="7"/>
          <dgm:dir/>
          <dgm:resizeHandles val="exact"/>
        </dgm:presLayoutVars>
      </dgm:prSet>
      <dgm:spPr/>
    </dgm:pt>
    <dgm:pt modelId="{09D01530-FA1F-4710-BC36-C03C18AA44AE}" type="pres">
      <dgm:prSet presAssocID="{3C79D95F-D5C2-4B1B-9EF7-05A24BD95C61}" presName="wedge1" presStyleLbl="node1" presStyleIdx="0" presStyleCnt="1" custScaleX="174188"/>
      <dgm:spPr/>
    </dgm:pt>
    <dgm:pt modelId="{B37CCD37-E181-4CBF-B18B-FDC47638CE57}" type="pres">
      <dgm:prSet presAssocID="{3C79D95F-D5C2-4B1B-9EF7-05A24BD95C61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AB700614-CEAB-4DAF-88BB-444CB9A18192}" type="presOf" srcId="{E8ABD676-20F5-4109-A749-14331B1E7938}" destId="{B37CCD37-E181-4CBF-B18B-FDC47638CE57}" srcOrd="1" destOrd="2" presId="urn:microsoft.com/office/officeart/2005/8/layout/chart3"/>
    <dgm:cxn modelId="{C004FC15-6AE2-4E72-BCE9-2D1588DEAEAF}" type="presOf" srcId="{6EBE5241-06E4-40E5-AF20-8FA6729042F1}" destId="{B37CCD37-E181-4CBF-B18B-FDC47638CE57}" srcOrd="1" destOrd="1" presId="urn:microsoft.com/office/officeart/2005/8/layout/chart3"/>
    <dgm:cxn modelId="{5B656B3A-A8FB-428C-A582-496E56626BF1}" type="presOf" srcId="{7B2D2296-3429-40B3-A5FC-AE5ED5042613}" destId="{09D01530-FA1F-4710-BC36-C03C18AA44AE}" srcOrd="0" destOrd="0" presId="urn:microsoft.com/office/officeart/2005/8/layout/chart3"/>
    <dgm:cxn modelId="{FC9A8563-ADA6-44EA-8A26-8EC3FEBBC205}" srcId="{3C79D95F-D5C2-4B1B-9EF7-05A24BD95C61}" destId="{7B2D2296-3429-40B3-A5FC-AE5ED5042613}" srcOrd="0" destOrd="0" parTransId="{9AE871C2-9DFB-47CB-9968-11DD2724ABD9}" sibTransId="{EB4AC5DA-A6B3-4013-9967-96F9D3DE9B30}"/>
    <dgm:cxn modelId="{58B8FA51-71E5-4911-B3E2-2E041735BAAB}" type="presOf" srcId="{7B2D2296-3429-40B3-A5FC-AE5ED5042613}" destId="{B37CCD37-E181-4CBF-B18B-FDC47638CE57}" srcOrd="1" destOrd="0" presId="urn:microsoft.com/office/officeart/2005/8/layout/chart3"/>
    <dgm:cxn modelId="{69D84573-6D72-4CD0-950B-E4AAF58C7FFB}" type="presOf" srcId="{B8FC96EC-4CA4-433A-9354-A645F98E39F5}" destId="{09D01530-FA1F-4710-BC36-C03C18AA44AE}" srcOrd="0" destOrd="3" presId="urn:microsoft.com/office/officeart/2005/8/layout/chart3"/>
    <dgm:cxn modelId="{A5932675-9201-4ACB-BD76-149D6D6FF764}" type="presOf" srcId="{B8FC96EC-4CA4-433A-9354-A645F98E39F5}" destId="{B37CCD37-E181-4CBF-B18B-FDC47638CE57}" srcOrd="1" destOrd="3" presId="urn:microsoft.com/office/officeart/2005/8/layout/chart3"/>
    <dgm:cxn modelId="{0E002883-6720-4273-8C6F-F86202B24E70}" type="presOf" srcId="{C92ADD42-EB9E-4B82-A25A-5A4F95E07005}" destId="{B37CCD37-E181-4CBF-B18B-FDC47638CE57}" srcOrd="1" destOrd="4" presId="urn:microsoft.com/office/officeart/2005/8/layout/chart3"/>
    <dgm:cxn modelId="{B37F2B8D-8CE2-42BB-ABA4-9C9138221235}" srcId="{7B2D2296-3429-40B3-A5FC-AE5ED5042613}" destId="{C92ADD42-EB9E-4B82-A25A-5A4F95E07005}" srcOrd="3" destOrd="0" parTransId="{E8732052-380F-4738-988F-0C4529B6230A}" sibTransId="{70011DDE-650C-4C28-B50A-E9ECD03F2929}"/>
    <dgm:cxn modelId="{49D65893-748B-4A9C-BAE0-63C06528DF01}" srcId="{7B2D2296-3429-40B3-A5FC-AE5ED5042613}" destId="{6EBE5241-06E4-40E5-AF20-8FA6729042F1}" srcOrd="0" destOrd="0" parTransId="{584BC5B7-AE56-4367-8BC4-6D4DC5B81ED6}" sibTransId="{322EBD10-DCFA-47B7-AE66-F129BA914A6E}"/>
    <dgm:cxn modelId="{1229A2B8-986E-4109-84A1-B51AE8C37496}" srcId="{7B2D2296-3429-40B3-A5FC-AE5ED5042613}" destId="{A658C075-12C1-446A-ACD5-7E0C19E8364E}" srcOrd="4" destOrd="0" parTransId="{A2C47F4D-D5C7-4A6D-980E-03268DCBCDB4}" sibTransId="{88D5F87C-1FFC-49CF-BB34-ED0F513C5211}"/>
    <dgm:cxn modelId="{F0266DB9-99D6-4805-91B5-A79BB133A797}" type="presOf" srcId="{6EBE5241-06E4-40E5-AF20-8FA6729042F1}" destId="{09D01530-FA1F-4710-BC36-C03C18AA44AE}" srcOrd="0" destOrd="1" presId="urn:microsoft.com/office/officeart/2005/8/layout/chart3"/>
    <dgm:cxn modelId="{3631F1BA-2350-4DF0-A3EE-6DBBDE444DD5}" srcId="{7B2D2296-3429-40B3-A5FC-AE5ED5042613}" destId="{E8ABD676-20F5-4109-A749-14331B1E7938}" srcOrd="1" destOrd="0" parTransId="{6E0A0D63-4E5F-418D-AFDC-8A4949D9EAA1}" sibTransId="{E6331B9D-E88C-48BA-8003-6745A964CFE7}"/>
    <dgm:cxn modelId="{477189C3-D4B5-4FD1-875B-3FC26EA2C855}" type="presOf" srcId="{A658C075-12C1-446A-ACD5-7E0C19E8364E}" destId="{B37CCD37-E181-4CBF-B18B-FDC47638CE57}" srcOrd="1" destOrd="5" presId="urn:microsoft.com/office/officeart/2005/8/layout/chart3"/>
    <dgm:cxn modelId="{93DEE3CA-E485-4E67-8FA3-B3E88CCDC602}" type="presOf" srcId="{C92ADD42-EB9E-4B82-A25A-5A4F95E07005}" destId="{09D01530-FA1F-4710-BC36-C03C18AA44AE}" srcOrd="0" destOrd="4" presId="urn:microsoft.com/office/officeart/2005/8/layout/chart3"/>
    <dgm:cxn modelId="{20212AD7-2A1F-4A32-B8D0-2E0213471140}" type="presOf" srcId="{A658C075-12C1-446A-ACD5-7E0C19E8364E}" destId="{09D01530-FA1F-4710-BC36-C03C18AA44AE}" srcOrd="0" destOrd="5" presId="urn:microsoft.com/office/officeart/2005/8/layout/chart3"/>
    <dgm:cxn modelId="{F738E6E1-8C98-41AD-B760-2FC6A7F423DE}" type="presOf" srcId="{3C79D95F-D5C2-4B1B-9EF7-05A24BD95C61}" destId="{762790C2-16D1-4778-97F0-2591E4F7BCC8}" srcOrd="0" destOrd="0" presId="urn:microsoft.com/office/officeart/2005/8/layout/chart3"/>
    <dgm:cxn modelId="{DD5FE1EE-7C4B-4147-932E-8236DD740D86}" srcId="{7B2D2296-3429-40B3-A5FC-AE5ED5042613}" destId="{B8FC96EC-4CA4-433A-9354-A645F98E39F5}" srcOrd="2" destOrd="0" parTransId="{142068C1-25F7-4DB9-A25D-58F42F09CBFF}" sibTransId="{50CE97EA-FEE5-4DAD-BCB0-FB43EF306CD5}"/>
    <dgm:cxn modelId="{8FED75F5-1D57-4F4F-8B57-E45C6534B1F0}" type="presOf" srcId="{E8ABD676-20F5-4109-A749-14331B1E7938}" destId="{09D01530-FA1F-4710-BC36-C03C18AA44AE}" srcOrd="0" destOrd="2" presId="urn:microsoft.com/office/officeart/2005/8/layout/chart3"/>
    <dgm:cxn modelId="{9436069C-1BA6-435C-8077-D1E7411947E0}" type="presParOf" srcId="{762790C2-16D1-4778-97F0-2591E4F7BCC8}" destId="{09D01530-FA1F-4710-BC36-C03C18AA44AE}" srcOrd="0" destOrd="0" presId="urn:microsoft.com/office/officeart/2005/8/layout/chart3"/>
    <dgm:cxn modelId="{9CF9F05E-28EB-40AC-8B8A-01D6D8070A1F}" type="presParOf" srcId="{762790C2-16D1-4778-97F0-2591E4F7BCC8}" destId="{B37CCD37-E181-4CBF-B18B-FDC47638CE57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24706-BD28-4487-AD14-73FD68540E51}">
      <dsp:nvSpPr>
        <dsp:cNvPr id="0" name=""/>
        <dsp:cNvSpPr/>
      </dsp:nvSpPr>
      <dsp:spPr>
        <a:xfrm>
          <a:off x="1077818" y="555543"/>
          <a:ext cx="1429471" cy="1896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C2E06-42CB-4BCA-9037-93C84703C15F}">
      <dsp:nvSpPr>
        <dsp:cNvPr id="0" name=""/>
        <dsp:cNvSpPr/>
      </dsp:nvSpPr>
      <dsp:spPr>
        <a:xfrm>
          <a:off x="892554" y="2493040"/>
          <a:ext cx="1800000" cy="2498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Some changes post </a:t>
          </a:r>
          <a:r>
            <a:rPr lang="en-US" sz="1600" b="1" kern="1200"/>
            <a:t>COVID-19</a:t>
          </a:r>
          <a:r>
            <a:rPr lang="en-US" sz="1600" kern="1200"/>
            <a:t> like up-skilling and re-skilling for everyone’s learning will remain relevant.</a:t>
          </a:r>
        </a:p>
      </dsp:txBody>
      <dsp:txXfrm>
        <a:off x="892554" y="2493040"/>
        <a:ext cx="1800000" cy="2498818"/>
      </dsp:txXfrm>
    </dsp:sp>
    <dsp:sp modelId="{7ABFC6BD-BBAA-4FA3-A238-67971CFC6FFE}">
      <dsp:nvSpPr>
        <dsp:cNvPr id="0" name=""/>
        <dsp:cNvSpPr/>
      </dsp:nvSpPr>
      <dsp:spPr>
        <a:xfrm>
          <a:off x="3226105" y="678706"/>
          <a:ext cx="1362897" cy="14043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DC2D5-DBE8-4DAE-84DC-897401CAB89A}">
      <dsp:nvSpPr>
        <dsp:cNvPr id="0" name=""/>
        <dsp:cNvSpPr/>
      </dsp:nvSpPr>
      <dsp:spPr>
        <a:xfrm>
          <a:off x="3007554" y="2369878"/>
          <a:ext cx="1800000" cy="2498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all have needed to make adjustment when the pandemic hit &amp; we adopted a more digital way of life.</a:t>
          </a:r>
        </a:p>
      </dsp:txBody>
      <dsp:txXfrm>
        <a:off x="3007554" y="2369878"/>
        <a:ext cx="1800000" cy="2498818"/>
      </dsp:txXfrm>
    </dsp:sp>
    <dsp:sp modelId="{6211E5ED-4A9C-43CF-B8E5-36FF609EFBB8}">
      <dsp:nvSpPr>
        <dsp:cNvPr id="0" name=""/>
        <dsp:cNvSpPr/>
      </dsp:nvSpPr>
      <dsp:spPr>
        <a:xfrm>
          <a:off x="5297275" y="711756"/>
          <a:ext cx="1450556" cy="1272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4EFB2-21FE-4B2C-A411-A0CFC78D3882}">
      <dsp:nvSpPr>
        <dsp:cNvPr id="0" name=""/>
        <dsp:cNvSpPr/>
      </dsp:nvSpPr>
      <dsp:spPr>
        <a:xfrm>
          <a:off x="5122554" y="2336828"/>
          <a:ext cx="1800000" cy="2498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Used several new platforms.  Everyone in a small or bigger space get benefits from upskilling. </a:t>
          </a:r>
        </a:p>
      </dsp:txBody>
      <dsp:txXfrm>
        <a:off x="5122554" y="2336828"/>
        <a:ext cx="1800000" cy="2498818"/>
      </dsp:txXfrm>
    </dsp:sp>
    <dsp:sp modelId="{6E713617-9AE5-409B-8B60-692E6047685A}">
      <dsp:nvSpPr>
        <dsp:cNvPr id="0" name=""/>
        <dsp:cNvSpPr/>
      </dsp:nvSpPr>
      <dsp:spPr>
        <a:xfrm>
          <a:off x="7445566" y="739298"/>
          <a:ext cx="1383974" cy="11619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DEB9D-EFB3-451A-9F70-0831367E0594}">
      <dsp:nvSpPr>
        <dsp:cNvPr id="0" name=""/>
        <dsp:cNvSpPr/>
      </dsp:nvSpPr>
      <dsp:spPr>
        <a:xfrm>
          <a:off x="7237554" y="2309286"/>
          <a:ext cx="1800000" cy="2498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Employees gain new skills, companies become more diverse in skill sets they can offer their customers and company culture becomes stronger. </a:t>
          </a:r>
        </a:p>
      </dsp:txBody>
      <dsp:txXfrm>
        <a:off x="7237554" y="2309286"/>
        <a:ext cx="1800000" cy="2498818"/>
      </dsp:txXfrm>
    </dsp:sp>
    <dsp:sp modelId="{3D336CCC-832C-4CA9-B7A7-E64C1BE5FD07}">
      <dsp:nvSpPr>
        <dsp:cNvPr id="0" name=""/>
        <dsp:cNvSpPr/>
      </dsp:nvSpPr>
      <dsp:spPr>
        <a:xfrm>
          <a:off x="9538769" y="772348"/>
          <a:ext cx="1427568" cy="10297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F1DCB-B091-4532-8155-F31DC3698409}">
      <dsp:nvSpPr>
        <dsp:cNvPr id="0" name=""/>
        <dsp:cNvSpPr/>
      </dsp:nvSpPr>
      <dsp:spPr>
        <a:xfrm>
          <a:off x="9352554" y="2276236"/>
          <a:ext cx="1800000" cy="2498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That’s why up-skilling is </a:t>
          </a:r>
          <a:r>
            <a:rPr lang="en-US" sz="1600" b="1" u="sng" kern="1200" dirty="0"/>
            <a:t>important</a:t>
          </a:r>
          <a:r>
            <a:rPr lang="en-US" sz="1600" kern="1200" dirty="0"/>
            <a:t> for all of us.</a:t>
          </a:r>
        </a:p>
      </dsp:txBody>
      <dsp:txXfrm>
        <a:off x="9352554" y="2276236"/>
        <a:ext cx="1800000" cy="249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F15C2-87D4-4AC6-B41E-CD2A0BF7B6FF}">
      <dsp:nvSpPr>
        <dsp:cNvPr id="0" name=""/>
        <dsp:cNvSpPr/>
      </dsp:nvSpPr>
      <dsp:spPr>
        <a:xfrm>
          <a:off x="10715" y="778103"/>
          <a:ext cx="3202781" cy="1921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Re-skilling &gt;&gt; Is train to employees for a totally new job skill.</a:t>
          </a:r>
        </a:p>
      </dsp:txBody>
      <dsp:txXfrm>
        <a:off x="66999" y="834387"/>
        <a:ext cx="3090213" cy="1809100"/>
      </dsp:txXfrm>
    </dsp:sp>
    <dsp:sp modelId="{08E596C4-29C4-4AE0-8A5F-5DD51960033D}">
      <dsp:nvSpPr>
        <dsp:cNvPr id="0" name=""/>
        <dsp:cNvSpPr/>
      </dsp:nvSpPr>
      <dsp:spPr>
        <a:xfrm>
          <a:off x="3495341" y="1341792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495341" y="1500650"/>
        <a:ext cx="475292" cy="476573"/>
      </dsp:txXfrm>
    </dsp:sp>
    <dsp:sp modelId="{FC9A8E2D-DD54-49AA-902E-4A181FF2B770}">
      <dsp:nvSpPr>
        <dsp:cNvPr id="0" name=""/>
        <dsp:cNvSpPr/>
      </dsp:nvSpPr>
      <dsp:spPr>
        <a:xfrm>
          <a:off x="4494609" y="778103"/>
          <a:ext cx="3202781" cy="1921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 today’s world is ever changing some job roles may be extinct all together while new roles may </a:t>
          </a:r>
          <a:r>
            <a:rPr lang="en-US" sz="1900" b="1" kern="1200" dirty="0"/>
            <a:t>pop up</a:t>
          </a:r>
          <a:r>
            <a:rPr lang="en-US" sz="1900" kern="1200" dirty="0"/>
            <a:t>. </a:t>
          </a:r>
        </a:p>
      </dsp:txBody>
      <dsp:txXfrm>
        <a:off x="4550893" y="834387"/>
        <a:ext cx="3090213" cy="1809100"/>
      </dsp:txXfrm>
    </dsp:sp>
    <dsp:sp modelId="{CCFD07A4-17EC-4356-8535-211B9D196539}">
      <dsp:nvSpPr>
        <dsp:cNvPr id="0" name=""/>
        <dsp:cNvSpPr/>
      </dsp:nvSpPr>
      <dsp:spPr>
        <a:xfrm>
          <a:off x="7979235" y="1341792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979235" y="1500650"/>
        <a:ext cx="475292" cy="476573"/>
      </dsp:txXfrm>
    </dsp:sp>
    <dsp:sp modelId="{5B26A9D9-2241-45CF-A5D1-20BFAE76CD56}">
      <dsp:nvSpPr>
        <dsp:cNvPr id="0" name=""/>
        <dsp:cNvSpPr/>
      </dsp:nvSpPr>
      <dsp:spPr>
        <a:xfrm>
          <a:off x="8978503" y="778103"/>
          <a:ext cx="3202781" cy="1921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With this constant shift, company culture changes and reskilling is a great way to fill new opportunities with current employees. </a:t>
          </a:r>
        </a:p>
      </dsp:txBody>
      <dsp:txXfrm>
        <a:off x="9034787" y="834387"/>
        <a:ext cx="3090213" cy="1809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D5F7F-BD81-46DF-AB1C-A5FA8442B139}">
      <dsp:nvSpPr>
        <dsp:cNvPr id="0" name=""/>
        <dsp:cNvSpPr/>
      </dsp:nvSpPr>
      <dsp:spPr>
        <a:xfrm>
          <a:off x="0" y="42947"/>
          <a:ext cx="7377911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Improves employee retention</a:t>
          </a:r>
        </a:p>
      </dsp:txBody>
      <dsp:txXfrm>
        <a:off x="62055" y="105002"/>
        <a:ext cx="7253801" cy="1147095"/>
      </dsp:txXfrm>
    </dsp:sp>
    <dsp:sp modelId="{1219A46E-9B2E-4343-9C75-D41CC0CF8ACE}">
      <dsp:nvSpPr>
        <dsp:cNvPr id="0" name=""/>
        <dsp:cNvSpPr/>
      </dsp:nvSpPr>
      <dsp:spPr>
        <a:xfrm>
          <a:off x="0" y="1406312"/>
          <a:ext cx="7377911" cy="1271205"/>
        </a:xfrm>
        <a:prstGeom prst="roundRect">
          <a:avLst/>
        </a:prstGeom>
        <a:solidFill>
          <a:schemeClr val="accent5">
            <a:hueOff val="775848"/>
            <a:satOff val="258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Helps company culture</a:t>
          </a:r>
        </a:p>
      </dsp:txBody>
      <dsp:txXfrm>
        <a:off x="62055" y="1468367"/>
        <a:ext cx="7253801" cy="1147095"/>
      </dsp:txXfrm>
    </dsp:sp>
    <dsp:sp modelId="{0420672A-5F48-45D6-8BCC-F6F63FC9364C}">
      <dsp:nvSpPr>
        <dsp:cNvPr id="0" name=""/>
        <dsp:cNvSpPr/>
      </dsp:nvSpPr>
      <dsp:spPr>
        <a:xfrm>
          <a:off x="0" y="2769678"/>
          <a:ext cx="7377911" cy="1271205"/>
        </a:xfrm>
        <a:prstGeom prst="roundRect">
          <a:avLst/>
        </a:prstGeom>
        <a:solidFill>
          <a:schemeClr val="accent5">
            <a:hueOff val="1551697"/>
            <a:satOff val="517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Increases customer satisfaction</a:t>
          </a:r>
        </a:p>
      </dsp:txBody>
      <dsp:txXfrm>
        <a:off x="62055" y="2831733"/>
        <a:ext cx="7253801" cy="1147095"/>
      </dsp:txXfrm>
    </dsp:sp>
    <dsp:sp modelId="{21EC3381-0550-416C-817E-38431548F73D}">
      <dsp:nvSpPr>
        <dsp:cNvPr id="0" name=""/>
        <dsp:cNvSpPr/>
      </dsp:nvSpPr>
      <dsp:spPr>
        <a:xfrm>
          <a:off x="0" y="4133043"/>
          <a:ext cx="7377911" cy="1271205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Attract new and more qualified employees</a:t>
          </a:r>
        </a:p>
      </dsp:txBody>
      <dsp:txXfrm>
        <a:off x="62055" y="4195098"/>
        <a:ext cx="7253801" cy="1147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099D4-B2C4-4BEC-A71F-838E7D0F4511}">
      <dsp:nvSpPr>
        <dsp:cNvPr id="0" name=""/>
        <dsp:cNvSpPr/>
      </dsp:nvSpPr>
      <dsp:spPr>
        <a:xfrm>
          <a:off x="0" y="85999"/>
          <a:ext cx="6544275" cy="10877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Self evaluation</a:t>
          </a:r>
        </a:p>
      </dsp:txBody>
      <dsp:txXfrm>
        <a:off x="53101" y="139100"/>
        <a:ext cx="6438073" cy="981567"/>
      </dsp:txXfrm>
    </dsp:sp>
    <dsp:sp modelId="{5968B7C5-C945-4CF9-A2F7-E7F48C4D40D6}">
      <dsp:nvSpPr>
        <dsp:cNvPr id="0" name=""/>
        <dsp:cNvSpPr/>
      </dsp:nvSpPr>
      <dsp:spPr>
        <a:xfrm>
          <a:off x="0" y="1248092"/>
          <a:ext cx="6544275" cy="1258403"/>
        </a:xfrm>
        <a:prstGeom prst="roundRect">
          <a:avLst/>
        </a:prstGeom>
        <a:solidFill>
          <a:schemeClr val="accent5">
            <a:hueOff val="775848"/>
            <a:satOff val="258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Define company objectives</a:t>
          </a:r>
        </a:p>
      </dsp:txBody>
      <dsp:txXfrm>
        <a:off x="61430" y="1309522"/>
        <a:ext cx="6421415" cy="1135543"/>
      </dsp:txXfrm>
    </dsp:sp>
    <dsp:sp modelId="{71570B95-9A7D-42AD-B112-5FD92551ACA3}">
      <dsp:nvSpPr>
        <dsp:cNvPr id="0" name=""/>
        <dsp:cNvSpPr/>
      </dsp:nvSpPr>
      <dsp:spPr>
        <a:xfrm>
          <a:off x="0" y="2639192"/>
          <a:ext cx="6544275" cy="1382707"/>
        </a:xfrm>
        <a:prstGeom prst="roundRect">
          <a:avLst/>
        </a:prstGeom>
        <a:solidFill>
          <a:schemeClr val="accent5">
            <a:hueOff val="1551697"/>
            <a:satOff val="517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Create a Short/Long team Goal</a:t>
          </a:r>
        </a:p>
      </dsp:txBody>
      <dsp:txXfrm>
        <a:off x="67498" y="2706690"/>
        <a:ext cx="6409279" cy="1247711"/>
      </dsp:txXfrm>
    </dsp:sp>
    <dsp:sp modelId="{89652409-81E6-42D1-B3FD-09C08B1F9144}">
      <dsp:nvSpPr>
        <dsp:cNvPr id="0" name=""/>
        <dsp:cNvSpPr/>
      </dsp:nvSpPr>
      <dsp:spPr>
        <a:xfrm>
          <a:off x="0" y="4082719"/>
          <a:ext cx="6544275" cy="1287103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Evaluate often</a:t>
          </a:r>
        </a:p>
      </dsp:txBody>
      <dsp:txXfrm>
        <a:off x="62831" y="4145550"/>
        <a:ext cx="6418613" cy="1161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01530-FA1F-4710-BC36-C03C18AA44AE}">
      <dsp:nvSpPr>
        <dsp:cNvPr id="0" name=""/>
        <dsp:cNvSpPr/>
      </dsp:nvSpPr>
      <dsp:spPr>
        <a:xfrm>
          <a:off x="-7" y="-9"/>
          <a:ext cx="8960552" cy="58014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i="0" kern="1200" dirty="0"/>
            <a:t>Technology-driven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i="0" kern="1200" dirty="0"/>
            <a:t>Microlearning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i="0" kern="1200" dirty="0"/>
            <a:t>Breakout sessions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i="0" kern="1200" dirty="0"/>
            <a:t>Subject matter experts</a:t>
          </a:r>
          <a:endParaRPr lang="en-US" sz="3600" kern="1200" dirty="0"/>
        </a:p>
      </dsp:txBody>
      <dsp:txXfrm>
        <a:off x="1333408" y="863297"/>
        <a:ext cx="6293721" cy="4074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01530-FA1F-4710-BC36-C03C18AA44AE}">
      <dsp:nvSpPr>
        <dsp:cNvPr id="0" name=""/>
        <dsp:cNvSpPr/>
      </dsp:nvSpPr>
      <dsp:spPr>
        <a:xfrm>
          <a:off x="424153" y="464111"/>
          <a:ext cx="8488487" cy="48731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i="0" kern="1200" dirty="0"/>
            <a:t>Industry courses &amp; Certifications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i="0" kern="1200" dirty="0"/>
            <a:t>Coaching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i="0" kern="1200" dirty="0"/>
            <a:t>Job shadowing 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i="0" kern="1200" dirty="0"/>
            <a:t>mLearning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i="0" kern="1200" dirty="0"/>
            <a:t>Train to transition</a:t>
          </a:r>
        </a:p>
      </dsp:txBody>
      <dsp:txXfrm>
        <a:off x="1687321" y="1189286"/>
        <a:ext cx="5962152" cy="3422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E133B-D5BB-4ED9-8DC5-D2868CE9F2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14292-5704-4D9F-B058-23F7B2F6D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FAAA-A10F-4FD6-B6E4-3327DA6553F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BA325-FE55-4DB0-B082-CB649FFAA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A7B19-00C6-47C3-A6D2-4B0197FD9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FE543-0889-4A3D-B6FD-5CBDE2C6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0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1AA1-B38C-4FBF-8FC6-A2074D564414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033B-3B13-4A20-B6B0-644E71E8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6033B-3B13-4A20-B6B0-644E71E87F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5DCB159-7ED2-4E63-8E7B-34B90707BB57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78BD-BC74-4598-8343-A0E20CF22536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70B9FC-A8A4-48F4-9B9A-18CFE7E80BCA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1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75968C3-B3DA-447C-B9D7-9FDD635AFC5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86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75CC10-C8BA-4E49-A743-DFB7E8836D4E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54BA-5629-40D2-947D-2ED55B27B066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6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A878-3D28-4A6B-BE7A-F3C33B199F0B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2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EBE-37BE-4312-8C05-7E22ECEBCCCD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0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6883D7-567F-4AAD-AD1F-8C41F73A1EE1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29B3-6891-4A48-85EB-E05C5373006D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42D7F17-2D66-4389-A58F-F6366876A6DD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7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D6C6-BB75-44CB-98D9-316188BDAC44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2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84EF-E121-4AEF-857C-95CFA8B25E54}" type="datetime1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794A-EFB8-4093-AA25-8DFE0935355A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6161-DABA-42AB-854F-D99A4C0814CA}" type="datetime1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86A9-7E40-46A2-9DBA-A08E8BE9FF24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BE4E-0F16-47CA-B1F3-16AB956AB683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9578-1EDD-4425-BCF2-040E52184549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9989-9BD0-46DF-A93D-06FE3E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3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2515-EBF6-4BAA-8069-7C0F86FAE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0944" y="623683"/>
            <a:ext cx="7021339" cy="4329641"/>
          </a:xfrm>
        </p:spPr>
        <p:txBody>
          <a:bodyPr anchor="ctr">
            <a:normAutofit/>
          </a:bodyPr>
          <a:lstStyle/>
          <a:p>
            <a:r>
              <a:rPr lang="en-US" sz="4600" dirty="0"/>
              <a:t>Importance </a:t>
            </a:r>
            <a:br>
              <a:rPr lang="en-US" sz="4600" dirty="0"/>
            </a:br>
            <a:r>
              <a:rPr lang="en-US" sz="4600" dirty="0"/>
              <a:t>         of </a:t>
            </a:r>
            <a:br>
              <a:rPr lang="en-US" sz="4600" dirty="0"/>
            </a:br>
            <a:r>
              <a:rPr lang="en-US" sz="4600" dirty="0"/>
              <a:t>Skill Optimization </a:t>
            </a:r>
            <a:br>
              <a:rPr lang="en-US" sz="4600" dirty="0"/>
            </a:br>
            <a:r>
              <a:rPr lang="en-US" sz="4600" dirty="0"/>
              <a:t>          in </a:t>
            </a:r>
            <a:br>
              <a:rPr lang="en-US" sz="4600" dirty="0"/>
            </a:br>
            <a:r>
              <a:rPr lang="en-US" sz="4600" dirty="0"/>
              <a:t>Challenging Times</a:t>
            </a:r>
            <a:br>
              <a:rPr lang="en-US" sz="4600" dirty="0"/>
            </a:br>
            <a:endParaRPr lang="en-US" sz="4600" dirty="0"/>
          </a:p>
        </p:txBody>
      </p:sp>
      <p:pic>
        <p:nvPicPr>
          <p:cNvPr id="11266" name="Picture 2" descr="Vikram University Admission Process 2019-2020 | Registration, Last Date">
            <a:extLst>
              <a:ext uri="{FF2B5EF4-FFF2-40B4-BE49-F238E27FC236}">
                <a16:creationId xmlns:a16="http://schemas.microsoft.com/office/drawing/2014/main" id="{C7A72362-5F14-4F46-BA89-B5D6D0E1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64" y="1279743"/>
            <a:ext cx="2930056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1387F-5B5B-444B-92AF-A5A327816703}"/>
              </a:ext>
            </a:extLst>
          </p:cNvPr>
          <p:cNvSpPr txBox="1"/>
          <p:nvPr/>
        </p:nvSpPr>
        <p:spPr>
          <a:xfrm>
            <a:off x="-225416" y="6083794"/>
            <a:ext cx="323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Ajaiya Kumar Pandey</a:t>
            </a:r>
          </a:p>
          <a:p>
            <a:pPr algn="ctr"/>
            <a:r>
              <a:rPr lang="en-US" dirty="0"/>
              <a:t>Oct 10, 2021</a:t>
            </a:r>
          </a:p>
        </p:txBody>
      </p:sp>
    </p:spTree>
    <p:extLst>
      <p:ext uri="{BB962C8B-B14F-4D97-AF65-F5344CB8AC3E}">
        <p14:creationId xmlns:p14="http://schemas.microsoft.com/office/powerpoint/2010/main" val="335687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5671849" y="187287"/>
            <a:ext cx="6499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Takeaway in a nutshell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E2458-8C84-4C7D-8CA4-82DC66CA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114"/>
            <a:ext cx="4533900" cy="3648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29E0BB-AE01-4E4A-B952-6D480329633C}"/>
              </a:ext>
            </a:extLst>
          </p:cNvPr>
          <p:cNvSpPr txBox="1"/>
          <p:nvPr/>
        </p:nvSpPr>
        <p:spPr>
          <a:xfrm>
            <a:off x="0" y="5480986"/>
            <a:ext cx="463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Higher expectations lead to an </a:t>
            </a:r>
          </a:p>
          <a:p>
            <a:pPr algn="ctr"/>
            <a:r>
              <a:rPr lang="en-US" sz="1200" b="1" dirty="0"/>
              <a:t>increase in performance </a:t>
            </a:r>
            <a:r>
              <a:rPr lang="en-US" sz="1200" b="1" dirty="0">
                <a:sym typeface="Wingdings" panose="05000000000000000000" pitchFamily="2" charset="2"/>
              </a:rPr>
              <a:t>  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1732C-602D-463B-B211-F3E08F04C726}"/>
              </a:ext>
            </a:extLst>
          </p:cNvPr>
          <p:cNvSpPr txBox="1"/>
          <p:nvPr/>
        </p:nvSpPr>
        <p:spPr>
          <a:xfrm>
            <a:off x="1221036" y="1270384"/>
            <a:ext cx="423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Pygmalion Effect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20023-EE17-47B8-AB37-69A3E99D9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101" y="1487182"/>
            <a:ext cx="7436386" cy="4033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1EE11F-6B2A-4464-99CA-E9E4DBCEF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828" y="4869455"/>
            <a:ext cx="2390660" cy="19885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62BB5A-740C-4B3F-A1EC-0FBCAB6F067A}"/>
              </a:ext>
            </a:extLst>
          </p:cNvPr>
          <p:cNvSpPr txBox="1"/>
          <p:nvPr/>
        </p:nvSpPr>
        <p:spPr>
          <a:xfrm>
            <a:off x="7225229" y="1085718"/>
            <a:ext cx="423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First Principal : Thinking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B78D8A-8772-45D1-9D8B-784420CBB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100" y="915349"/>
            <a:ext cx="23526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5728771" y="67841"/>
            <a:ext cx="6158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Personal Skills</a:t>
            </a:r>
            <a:endParaRPr lang="en-US" sz="4400" b="0" i="0" dirty="0">
              <a:solidFill>
                <a:srgbClr val="233143"/>
              </a:solidFill>
              <a:effectLst/>
              <a:latin typeface="HK Grotesk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2EC126DD-9FB1-45BF-B6CF-3BA4741F60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0BD6579-6778-43FC-B4B3-24D63FB2C8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AD5B228A-F6C0-42AF-B6FF-A15CDEA3B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36740"/>
              </p:ext>
            </p:extLst>
          </p:nvPr>
        </p:nvGraphicFramePr>
        <p:xfrm>
          <a:off x="0" y="1436998"/>
          <a:ext cx="12192000" cy="521719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992988712"/>
                    </a:ext>
                  </a:extLst>
                </a:gridCol>
              </a:tblGrid>
              <a:tr h="603573">
                <a:tc>
                  <a:txBody>
                    <a:bodyPr/>
                    <a:lstStyle/>
                    <a:p>
                      <a:r>
                        <a:rPr lang="en-US" sz="2400" dirty="0"/>
                        <a:t>                 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Soft Skill &gt;&gt; CORE in any Industry or Organization or @ 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Planet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@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61789"/>
                  </a:ext>
                </a:extLst>
              </a:tr>
              <a:tr h="46136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Commercial/Business/industry  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                       What makes a company strong 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Know Our Organization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Communication vs Effective Communication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Teamwork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Negotiation and persuasion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Problem solving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Leadership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Perseverance and motivation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Collaboration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58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6495546" y="85986"/>
            <a:ext cx="463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Skill Optimization</a:t>
            </a:r>
            <a:endParaRPr lang="en-US" sz="4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997686-0A84-4B36-A5CA-91B7625FADC1}"/>
              </a:ext>
            </a:extLst>
          </p:cNvPr>
          <p:cNvSpPr txBox="1"/>
          <p:nvPr/>
        </p:nvSpPr>
        <p:spPr>
          <a:xfrm>
            <a:off x="8306719" y="736391"/>
            <a:ext cx="388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Re-skilling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7D64A-9204-4C1A-8702-22D48186A14B}"/>
              </a:ext>
            </a:extLst>
          </p:cNvPr>
          <p:cNvSpPr txBox="1"/>
          <p:nvPr/>
        </p:nvSpPr>
        <p:spPr>
          <a:xfrm>
            <a:off x="4398485" y="704750"/>
            <a:ext cx="613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</a:rPr>
              <a:t>Up-skilling  (++)</a:t>
            </a:r>
            <a:endParaRPr lang="en-US" sz="2800" dirty="0"/>
          </a:p>
        </p:txBody>
      </p:sp>
      <p:graphicFrame>
        <p:nvGraphicFramePr>
          <p:cNvPr id="22" name="TextBox 4">
            <a:extLst>
              <a:ext uri="{FF2B5EF4-FFF2-40B4-BE49-F238E27FC236}">
                <a16:creationId xmlns:a16="http://schemas.microsoft.com/office/drawing/2014/main" id="{A8FCF29D-F7C3-4560-8C82-E09CB9A95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429251"/>
              </p:ext>
            </p:extLst>
          </p:nvPr>
        </p:nvGraphicFramePr>
        <p:xfrm>
          <a:off x="255224" y="1227970"/>
          <a:ext cx="12045108" cy="554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63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7238082" y="187287"/>
            <a:ext cx="463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Skill Optimization</a:t>
            </a:r>
            <a:endParaRPr lang="en-US" sz="4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997686-0A84-4B36-A5CA-91B7625FADC1}"/>
              </a:ext>
            </a:extLst>
          </p:cNvPr>
          <p:cNvSpPr txBox="1"/>
          <p:nvPr/>
        </p:nvSpPr>
        <p:spPr>
          <a:xfrm>
            <a:off x="10322807" y="835253"/>
            <a:ext cx="206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Up-skilling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AF4B7-F5D9-4FF5-BAC3-0111251E37AE}"/>
              </a:ext>
            </a:extLst>
          </p:cNvPr>
          <p:cNvSpPr txBox="1"/>
          <p:nvPr/>
        </p:nvSpPr>
        <p:spPr>
          <a:xfrm>
            <a:off x="4461832" y="895991"/>
            <a:ext cx="613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</a:rPr>
              <a:t>Re-skilling  (+)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D3F4D-C658-441E-8F84-E46DC6F6C11D}"/>
              </a:ext>
            </a:extLst>
          </p:cNvPr>
          <p:cNvSpPr txBox="1"/>
          <p:nvPr/>
        </p:nvSpPr>
        <p:spPr>
          <a:xfrm>
            <a:off x="2236424" y="5227875"/>
            <a:ext cx="6830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That’s why  </a:t>
            </a:r>
            <a:r>
              <a:rPr lang="en-US" b="1" u="sng" dirty="0"/>
              <a:t>re-skilling</a:t>
            </a:r>
            <a:r>
              <a:rPr lang="en-US" dirty="0"/>
              <a:t> are important for all of us in this world.</a:t>
            </a:r>
          </a:p>
        </p:txBody>
      </p:sp>
      <p:graphicFrame>
        <p:nvGraphicFramePr>
          <p:cNvPr id="27" name="TextBox 4">
            <a:extLst>
              <a:ext uri="{FF2B5EF4-FFF2-40B4-BE49-F238E27FC236}">
                <a16:creationId xmlns:a16="http://schemas.microsoft.com/office/drawing/2014/main" id="{C118E603-996B-4306-8F0F-0244E491B2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29143"/>
              </p:ext>
            </p:extLst>
          </p:nvPr>
        </p:nvGraphicFramePr>
        <p:xfrm>
          <a:off x="34887" y="1630126"/>
          <a:ext cx="12192000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04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graphicFrame>
        <p:nvGraphicFramePr>
          <p:cNvPr id="20" name="TextBox 4">
            <a:extLst>
              <a:ext uri="{FF2B5EF4-FFF2-40B4-BE49-F238E27FC236}">
                <a16:creationId xmlns:a16="http://schemas.microsoft.com/office/drawing/2014/main" id="{7C783D0C-09BC-4860-9648-583DB7A50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439554"/>
              </p:ext>
            </p:extLst>
          </p:nvPr>
        </p:nvGraphicFramePr>
        <p:xfrm>
          <a:off x="4737253" y="1066163"/>
          <a:ext cx="7377911" cy="544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5219DD-435C-4095-A29D-7817358BC492}"/>
              </a:ext>
            </a:extLst>
          </p:cNvPr>
          <p:cNvSpPr txBox="1"/>
          <p:nvPr/>
        </p:nvSpPr>
        <p:spPr>
          <a:xfrm>
            <a:off x="5387248" y="117583"/>
            <a:ext cx="7377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Advantages of up-skilling /re-skilling </a:t>
            </a:r>
          </a:p>
          <a:p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66F041-597B-40AF-AB66-4ADDF8A683D5}"/>
              </a:ext>
            </a:extLst>
          </p:cNvPr>
          <p:cNvGrpSpPr/>
          <p:nvPr/>
        </p:nvGrpSpPr>
        <p:grpSpPr>
          <a:xfrm>
            <a:off x="165253" y="1066163"/>
            <a:ext cx="4285561" cy="5148371"/>
            <a:chOff x="165253" y="1066163"/>
            <a:chExt cx="4285561" cy="51483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997686-0A84-4B36-A5CA-91B7625FADC1}"/>
                </a:ext>
              </a:extLst>
            </p:cNvPr>
            <p:cNvSpPr txBox="1"/>
            <p:nvPr/>
          </p:nvSpPr>
          <p:spPr>
            <a:xfrm>
              <a:off x="165253" y="1066163"/>
              <a:ext cx="4285561" cy="51483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Up</a:t>
              </a:r>
            </a:p>
            <a:p>
              <a:pPr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          skilling</a:t>
              </a:r>
            </a:p>
            <a:p>
              <a:pPr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Re</a:t>
              </a:r>
              <a:b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</a:br>
              <a: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             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8DDFD0F3-C69A-4458-B1CF-122FC196D3E4}"/>
                </a:ext>
              </a:extLst>
            </p:cNvPr>
            <p:cNvSpPr/>
            <p:nvPr/>
          </p:nvSpPr>
          <p:spPr>
            <a:xfrm>
              <a:off x="1112704" y="2622014"/>
              <a:ext cx="947450" cy="319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4D857BFB-86E7-4D9F-B404-1B7321C0945B}"/>
                </a:ext>
              </a:extLst>
            </p:cNvPr>
            <p:cNvSpPr/>
            <p:nvPr/>
          </p:nvSpPr>
          <p:spPr>
            <a:xfrm>
              <a:off x="1055784" y="3827724"/>
              <a:ext cx="947450" cy="319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427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graphicFrame>
        <p:nvGraphicFramePr>
          <p:cNvPr id="20" name="TextBox 4">
            <a:extLst>
              <a:ext uri="{FF2B5EF4-FFF2-40B4-BE49-F238E27FC236}">
                <a16:creationId xmlns:a16="http://schemas.microsoft.com/office/drawing/2014/main" id="{CEA99E69-4CCE-468D-A81D-D08F16AFD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807173"/>
              </p:ext>
            </p:extLst>
          </p:nvPr>
        </p:nvGraphicFramePr>
        <p:xfrm>
          <a:off x="5067759" y="1066163"/>
          <a:ext cx="6544275" cy="545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0EBB262-90B8-4927-8AD3-17259DE1C739}"/>
              </a:ext>
            </a:extLst>
          </p:cNvPr>
          <p:cNvSpPr txBox="1"/>
          <p:nvPr/>
        </p:nvSpPr>
        <p:spPr>
          <a:xfrm>
            <a:off x="5356824" y="244203"/>
            <a:ext cx="6114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How to implement up-skilling and re-skilling for employee training?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36ED2-D175-40E7-913F-FD9C30E1169D}"/>
              </a:ext>
            </a:extLst>
          </p:cNvPr>
          <p:cNvSpPr/>
          <p:nvPr/>
        </p:nvSpPr>
        <p:spPr>
          <a:xfrm>
            <a:off x="0" y="-4518"/>
            <a:ext cx="12192000" cy="1075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2EC89-1341-45A3-A44D-C0B0D188C064}"/>
              </a:ext>
            </a:extLst>
          </p:cNvPr>
          <p:cNvSpPr txBox="1"/>
          <p:nvPr/>
        </p:nvSpPr>
        <p:spPr>
          <a:xfrm>
            <a:off x="237368" y="82632"/>
            <a:ext cx="11954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Implementation of up-skilling &amp; re-skilling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57D006-65C9-4C51-A1FC-B4D45631F4A6}"/>
              </a:ext>
            </a:extLst>
          </p:cNvPr>
          <p:cNvGrpSpPr/>
          <p:nvPr/>
        </p:nvGrpSpPr>
        <p:grpSpPr>
          <a:xfrm>
            <a:off x="165253" y="1066163"/>
            <a:ext cx="4285561" cy="5148371"/>
            <a:chOff x="165253" y="1066163"/>
            <a:chExt cx="4285561" cy="51483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0878AB-1F2A-416E-9446-1BB316FE8268}"/>
                </a:ext>
              </a:extLst>
            </p:cNvPr>
            <p:cNvSpPr txBox="1"/>
            <p:nvPr/>
          </p:nvSpPr>
          <p:spPr>
            <a:xfrm>
              <a:off x="165253" y="1066163"/>
              <a:ext cx="4285561" cy="51483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Up</a:t>
              </a:r>
            </a:p>
            <a:p>
              <a:pPr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          skilling</a:t>
              </a:r>
            </a:p>
            <a:p>
              <a:pPr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Re</a:t>
              </a:r>
              <a:b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</a:br>
              <a:r>
                <a:rPr lang="en-US" sz="4000" cap="all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             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4BA58605-ADF8-42D7-A1DB-4C2C6E982143}"/>
                </a:ext>
              </a:extLst>
            </p:cNvPr>
            <p:cNvSpPr/>
            <p:nvPr/>
          </p:nvSpPr>
          <p:spPr>
            <a:xfrm>
              <a:off x="1112704" y="2622014"/>
              <a:ext cx="947450" cy="319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40CA00F-B229-4A9E-B978-A455EB9D80B9}"/>
                </a:ext>
              </a:extLst>
            </p:cNvPr>
            <p:cNvSpPr/>
            <p:nvPr/>
          </p:nvSpPr>
          <p:spPr>
            <a:xfrm>
              <a:off x="1055784" y="3827724"/>
              <a:ext cx="947450" cy="3194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38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997686-0A84-4B36-A5CA-91B7625FADC1}"/>
              </a:ext>
            </a:extLst>
          </p:cNvPr>
          <p:cNvSpPr txBox="1"/>
          <p:nvPr/>
        </p:nvSpPr>
        <p:spPr>
          <a:xfrm>
            <a:off x="-93644" y="1052673"/>
            <a:ext cx="3306744" cy="514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Up-skilling  </a:t>
            </a:r>
          </a:p>
        </p:txBody>
      </p:sp>
      <p:graphicFrame>
        <p:nvGraphicFramePr>
          <p:cNvPr id="20" name="TextBox 4">
            <a:extLst>
              <a:ext uri="{FF2B5EF4-FFF2-40B4-BE49-F238E27FC236}">
                <a16:creationId xmlns:a16="http://schemas.microsoft.com/office/drawing/2014/main" id="{C8F1F6C9-3041-4692-8711-5348048A6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037119"/>
              </p:ext>
            </p:extLst>
          </p:nvPr>
        </p:nvGraphicFramePr>
        <p:xfrm>
          <a:off x="3119456" y="1066163"/>
          <a:ext cx="8960538" cy="580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A43155D-9A09-4A64-B028-6DC01B52FF12}"/>
              </a:ext>
            </a:extLst>
          </p:cNvPr>
          <p:cNvSpPr txBox="1"/>
          <p:nvPr/>
        </p:nvSpPr>
        <p:spPr>
          <a:xfrm>
            <a:off x="4671152" y="366921"/>
            <a:ext cx="7408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i="0" dirty="0"/>
              <a:t>What types of training works best for up-skilling?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42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997686-0A84-4B36-A5CA-91B7625FADC1}"/>
              </a:ext>
            </a:extLst>
          </p:cNvPr>
          <p:cNvSpPr txBox="1"/>
          <p:nvPr/>
        </p:nvSpPr>
        <p:spPr>
          <a:xfrm>
            <a:off x="-283685" y="1066163"/>
            <a:ext cx="3306744" cy="514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atin typeface="+mj-lt"/>
                <a:ea typeface="+mj-ea"/>
                <a:cs typeface="+mj-cs"/>
              </a:rPr>
              <a:t>Re-skilling  </a:t>
            </a:r>
          </a:p>
        </p:txBody>
      </p:sp>
      <p:graphicFrame>
        <p:nvGraphicFramePr>
          <p:cNvPr id="20" name="TextBox 4">
            <a:extLst>
              <a:ext uri="{FF2B5EF4-FFF2-40B4-BE49-F238E27FC236}">
                <a16:creationId xmlns:a16="http://schemas.microsoft.com/office/drawing/2014/main" id="{C8F1F6C9-3041-4692-8711-5348048A6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721636"/>
              </p:ext>
            </p:extLst>
          </p:nvPr>
        </p:nvGraphicFramePr>
        <p:xfrm>
          <a:off x="2930487" y="1308597"/>
          <a:ext cx="9336795" cy="580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A43155D-9A09-4A64-B028-6DC01B52FF12}"/>
              </a:ext>
            </a:extLst>
          </p:cNvPr>
          <p:cNvSpPr txBox="1"/>
          <p:nvPr/>
        </p:nvSpPr>
        <p:spPr>
          <a:xfrm>
            <a:off x="4990641" y="604498"/>
            <a:ext cx="7089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effectLst/>
              </a:rPr>
              <a:t>What type of training works well for re-skilling?</a:t>
            </a: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16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F997686-0A84-4B36-A5CA-91B7625FADC1}"/>
              </a:ext>
            </a:extLst>
          </p:cNvPr>
          <p:cNvSpPr txBox="1"/>
          <p:nvPr/>
        </p:nvSpPr>
        <p:spPr>
          <a:xfrm>
            <a:off x="4538950" y="495758"/>
            <a:ext cx="785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Importance of Up-skilling &amp; Re-skilling 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167C89F-7621-44BA-B1B1-5146ACBCC22E}"/>
              </a:ext>
            </a:extLst>
          </p:cNvPr>
          <p:cNvSpPr/>
          <p:nvPr/>
        </p:nvSpPr>
        <p:spPr>
          <a:xfrm>
            <a:off x="3404212" y="1597446"/>
            <a:ext cx="8787788" cy="4850165"/>
          </a:xfrm>
          <a:custGeom>
            <a:avLst/>
            <a:gdLst>
              <a:gd name="connsiteX0" fmla="*/ 0 w 8003176"/>
              <a:gd name="connsiteY0" fmla="*/ 0 h 1900388"/>
              <a:gd name="connsiteX1" fmla="*/ 8003176 w 8003176"/>
              <a:gd name="connsiteY1" fmla="*/ 0 h 1900388"/>
              <a:gd name="connsiteX2" fmla="*/ 8003176 w 8003176"/>
              <a:gd name="connsiteY2" fmla="*/ 1900388 h 1900388"/>
              <a:gd name="connsiteX3" fmla="*/ 0 w 8003176"/>
              <a:gd name="connsiteY3" fmla="*/ 1900388 h 1900388"/>
              <a:gd name="connsiteX4" fmla="*/ 0 w 8003176"/>
              <a:gd name="connsiteY4" fmla="*/ 0 h 190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176" h="1900388">
                <a:moveTo>
                  <a:pt x="0" y="0"/>
                </a:moveTo>
                <a:lnTo>
                  <a:pt x="8003176" y="0"/>
                </a:lnTo>
                <a:lnTo>
                  <a:pt x="8003176" y="1900388"/>
                </a:lnTo>
                <a:lnTo>
                  <a:pt x="0" y="19003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/>
              <a:t>The ability to </a:t>
            </a:r>
            <a:r>
              <a:rPr lang="en-US" sz="2400" i="0" kern="1200" dirty="0"/>
              <a:t>adapt</a:t>
            </a:r>
            <a:r>
              <a:rPr lang="en-US" sz="2400" b="0" i="0" kern="1200" dirty="0"/>
              <a:t> and change is more important than ever , no matter what industry you are in. </a:t>
            </a: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dirty="0"/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/>
              <a:t>The more up-skilling or  re-skilling you can adopt, the more agile your career .</a:t>
            </a: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dirty="0"/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b="0" i="0" kern="1200" dirty="0"/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59103F-E77B-4BF0-95AC-65B9349F4339}"/>
              </a:ext>
            </a:extLst>
          </p:cNvPr>
          <p:cNvSpPr/>
          <p:nvPr/>
        </p:nvSpPr>
        <p:spPr>
          <a:xfrm>
            <a:off x="484740" y="3280297"/>
            <a:ext cx="2755563" cy="3167314"/>
          </a:xfrm>
          <a:custGeom>
            <a:avLst/>
            <a:gdLst>
              <a:gd name="connsiteX0" fmla="*/ 0 w 3167313"/>
              <a:gd name="connsiteY0" fmla="*/ 1377781 h 2755562"/>
              <a:gd name="connsiteX1" fmla="*/ 688891 w 3167313"/>
              <a:gd name="connsiteY1" fmla="*/ 1 h 2755562"/>
              <a:gd name="connsiteX2" fmla="*/ 2478423 w 3167313"/>
              <a:gd name="connsiteY2" fmla="*/ 1 h 2755562"/>
              <a:gd name="connsiteX3" fmla="*/ 3167313 w 3167313"/>
              <a:gd name="connsiteY3" fmla="*/ 1377781 h 2755562"/>
              <a:gd name="connsiteX4" fmla="*/ 2478423 w 3167313"/>
              <a:gd name="connsiteY4" fmla="*/ 2755561 h 2755562"/>
              <a:gd name="connsiteX5" fmla="*/ 688891 w 3167313"/>
              <a:gd name="connsiteY5" fmla="*/ 2755561 h 2755562"/>
              <a:gd name="connsiteX6" fmla="*/ 0 w 3167313"/>
              <a:gd name="connsiteY6" fmla="*/ 1377781 h 27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7313" h="2755562">
                <a:moveTo>
                  <a:pt x="1583657" y="0"/>
                </a:moveTo>
                <a:lnTo>
                  <a:pt x="3167311" y="599335"/>
                </a:lnTo>
                <a:lnTo>
                  <a:pt x="3167311" y="2156228"/>
                </a:lnTo>
                <a:lnTo>
                  <a:pt x="1583657" y="2755562"/>
                </a:lnTo>
                <a:lnTo>
                  <a:pt x="2" y="2156228"/>
                </a:lnTo>
                <a:lnTo>
                  <a:pt x="2" y="599335"/>
                </a:lnTo>
                <a:lnTo>
                  <a:pt x="1583657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9408" tIns="493574" rIns="429409" bIns="493573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6CE6486-5207-442C-9628-9F5B59E3B70E}"/>
              </a:ext>
            </a:extLst>
          </p:cNvPr>
          <p:cNvSpPr/>
          <p:nvPr/>
        </p:nvSpPr>
        <p:spPr>
          <a:xfrm>
            <a:off x="484740" y="1476006"/>
            <a:ext cx="2755563" cy="3167314"/>
          </a:xfrm>
          <a:custGeom>
            <a:avLst/>
            <a:gdLst>
              <a:gd name="connsiteX0" fmla="*/ 0 w 3167313"/>
              <a:gd name="connsiteY0" fmla="*/ 1377781 h 2755562"/>
              <a:gd name="connsiteX1" fmla="*/ 688891 w 3167313"/>
              <a:gd name="connsiteY1" fmla="*/ 1 h 2755562"/>
              <a:gd name="connsiteX2" fmla="*/ 2478423 w 3167313"/>
              <a:gd name="connsiteY2" fmla="*/ 1 h 2755562"/>
              <a:gd name="connsiteX3" fmla="*/ 3167313 w 3167313"/>
              <a:gd name="connsiteY3" fmla="*/ 1377781 h 2755562"/>
              <a:gd name="connsiteX4" fmla="*/ 2478423 w 3167313"/>
              <a:gd name="connsiteY4" fmla="*/ 2755561 h 2755562"/>
              <a:gd name="connsiteX5" fmla="*/ 688891 w 3167313"/>
              <a:gd name="connsiteY5" fmla="*/ 2755561 h 2755562"/>
              <a:gd name="connsiteX6" fmla="*/ 0 w 3167313"/>
              <a:gd name="connsiteY6" fmla="*/ 1377781 h 27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7313" h="2755562">
                <a:moveTo>
                  <a:pt x="1583657" y="0"/>
                </a:moveTo>
                <a:lnTo>
                  <a:pt x="3167311" y="599335"/>
                </a:lnTo>
                <a:lnTo>
                  <a:pt x="3167311" y="2156228"/>
                </a:lnTo>
                <a:lnTo>
                  <a:pt x="1583657" y="2755562"/>
                </a:lnTo>
                <a:lnTo>
                  <a:pt x="2" y="2156228"/>
                </a:lnTo>
                <a:lnTo>
                  <a:pt x="2" y="599335"/>
                </a:lnTo>
                <a:lnTo>
                  <a:pt x="1583657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9418" tIns="573584" rIns="509419" bIns="57358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i="0" kern="1200" dirty="0"/>
              <a:t>Why is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i="0" kern="1200" dirty="0"/>
              <a:t>up-skilling and re-skilling becoming more important</a:t>
            </a:r>
            <a:endParaRPr lang="en-US" sz="2100" kern="1200" dirty="0"/>
          </a:p>
        </p:txBody>
      </p:sp>
    </p:spTree>
    <p:extLst>
      <p:ext uri="{BB962C8B-B14F-4D97-AF65-F5344CB8AC3E}">
        <p14:creationId xmlns:p14="http://schemas.microsoft.com/office/powerpoint/2010/main" val="4186131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0491-2A97-4AF2-861C-4D1CC013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1" y="2396586"/>
            <a:ext cx="2791212" cy="1590660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>
                <a:effectLst/>
                <a:latin typeface="Source Sans Pro" panose="020B0503030403020204" pitchFamily="34" charset="0"/>
              </a:rPr>
              <a:t>HOW do </a:t>
            </a:r>
            <a:br>
              <a:rPr lang="en-US" sz="3600" b="1" i="0" dirty="0">
                <a:effectLst/>
                <a:latin typeface="Source Sans Pro" panose="020B0503030403020204" pitchFamily="34" charset="0"/>
              </a:rPr>
            </a:br>
            <a:r>
              <a:rPr lang="en-US" sz="3600" b="1" i="0" dirty="0">
                <a:effectLst/>
                <a:latin typeface="Source Sans Pro" panose="020B0503030403020204" pitchFamily="34" charset="0"/>
              </a:rPr>
              <a:t>we </a:t>
            </a:r>
            <a:br>
              <a:rPr lang="en-US" sz="3600" b="1" i="0" dirty="0">
                <a:effectLst/>
                <a:latin typeface="Source Sans Pro" panose="020B0503030403020204" pitchFamily="34" charset="0"/>
              </a:rPr>
            </a:br>
            <a:r>
              <a:rPr lang="en-US" sz="3600" b="1" i="0" dirty="0">
                <a:effectLst/>
                <a:latin typeface="Source Sans Pro" panose="020B0503030403020204" pitchFamily="34" charset="0"/>
              </a:rPr>
              <a:t>UP-SKILL ?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A26022-F8BF-4B85-8571-DBC9A84D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127" y="658327"/>
            <a:ext cx="1758792" cy="16784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E6FEB1-B26B-4734-B83A-C58F0251E41E}"/>
              </a:ext>
            </a:extLst>
          </p:cNvPr>
          <p:cNvSpPr txBox="1"/>
          <p:nvPr/>
        </p:nvSpPr>
        <p:spPr>
          <a:xfrm>
            <a:off x="4401533" y="342952"/>
            <a:ext cx="2284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effectLst/>
                <a:latin typeface="Beatrice"/>
              </a:rPr>
              <a:t>Active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7FFFC2-6420-47AF-8571-CF8133F6AF7F}"/>
              </a:ext>
            </a:extLst>
          </p:cNvPr>
          <p:cNvSpPr txBox="1"/>
          <p:nvPr/>
        </p:nvSpPr>
        <p:spPr>
          <a:xfrm>
            <a:off x="6411816" y="1125066"/>
            <a:ext cx="6114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Benefits, Tips and Techniques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7A73B2-A960-4356-9A32-581ACA1FA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127" y="2783617"/>
            <a:ext cx="1758792" cy="18807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475CDB-FD8F-410A-AD6B-B3BF23F2F36E}"/>
              </a:ext>
            </a:extLst>
          </p:cNvPr>
          <p:cNvSpPr txBox="1"/>
          <p:nvPr/>
        </p:nvSpPr>
        <p:spPr>
          <a:xfrm>
            <a:off x="4401533" y="2382418"/>
            <a:ext cx="2495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Beatrice"/>
              </a:rPr>
              <a:t>Collaborative</a:t>
            </a:r>
            <a:r>
              <a:rPr lang="en-US" b="1" i="0" dirty="0">
                <a:effectLst/>
                <a:latin typeface="Beatrice"/>
              </a:rPr>
              <a:t>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184573-3799-42F2-B2B1-D470FD641023}"/>
              </a:ext>
            </a:extLst>
          </p:cNvPr>
          <p:cNvSpPr txBox="1"/>
          <p:nvPr/>
        </p:nvSpPr>
        <p:spPr>
          <a:xfrm>
            <a:off x="7353245" y="2822584"/>
            <a:ext cx="6615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and Benefits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50A19-73B0-40BB-9030-AA7CB13A15F0}"/>
              </a:ext>
            </a:extLst>
          </p:cNvPr>
          <p:cNvSpPr txBox="1"/>
          <p:nvPr/>
        </p:nvSpPr>
        <p:spPr>
          <a:xfrm>
            <a:off x="7998631" y="3150509"/>
            <a:ext cx="6946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Buddy System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86E3D3-0CA8-4BA1-AE03-319FE004BFDA}"/>
              </a:ext>
            </a:extLst>
          </p:cNvPr>
          <p:cNvSpPr txBox="1"/>
          <p:nvPr/>
        </p:nvSpPr>
        <p:spPr>
          <a:xfrm>
            <a:off x="7998631" y="3429000"/>
            <a:ext cx="7436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Objective-Oriented</a:t>
            </a:r>
            <a:r>
              <a:rPr lang="en-US" sz="2400" i="0" dirty="0">
                <a:solidFill>
                  <a:srgbClr val="102D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A3BAA7-C8AA-4C85-87DB-04FD5D541756}"/>
              </a:ext>
            </a:extLst>
          </p:cNvPr>
          <p:cNvSpPr txBox="1"/>
          <p:nvPr/>
        </p:nvSpPr>
        <p:spPr>
          <a:xfrm>
            <a:off x="7998631" y="3729525"/>
            <a:ext cx="7678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Mix and Match Your Teams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9790B7-6F98-4DB0-826F-6566A893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126" y="5306592"/>
            <a:ext cx="1758793" cy="14344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1EE49C4-5A1A-4FFF-9367-DF59E28A7E80}"/>
              </a:ext>
            </a:extLst>
          </p:cNvPr>
          <p:cNvSpPr txBox="1"/>
          <p:nvPr/>
        </p:nvSpPr>
        <p:spPr>
          <a:xfrm>
            <a:off x="4506707" y="4760993"/>
            <a:ext cx="2284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Beatrice"/>
              </a:rPr>
              <a:t>Active Listening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184801-B296-488B-93A2-0E7CEE1C3A7E}"/>
              </a:ext>
            </a:extLst>
          </p:cNvPr>
          <p:cNvSpPr txBox="1"/>
          <p:nvPr/>
        </p:nvSpPr>
        <p:spPr>
          <a:xfrm>
            <a:off x="6896557" y="5839152"/>
            <a:ext cx="4395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Improving Comprehension Skills</a:t>
            </a:r>
          </a:p>
        </p:txBody>
      </p:sp>
    </p:spTree>
    <p:extLst>
      <p:ext uri="{BB962C8B-B14F-4D97-AF65-F5344CB8AC3E}">
        <p14:creationId xmlns:p14="http://schemas.microsoft.com/office/powerpoint/2010/main" val="369915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6096000" y="187287"/>
            <a:ext cx="5780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WEBINAR  OVERVIEW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997686-0A84-4B36-A5CA-91B7625FADC1}"/>
              </a:ext>
            </a:extLst>
          </p:cNvPr>
          <p:cNvSpPr txBox="1"/>
          <p:nvPr/>
        </p:nvSpPr>
        <p:spPr>
          <a:xfrm>
            <a:off x="716096" y="1707614"/>
            <a:ext cx="10135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Skill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: Professional vs Personal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Skill Optimization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i="0" dirty="0">
                <a:solidFill>
                  <a:srgbClr val="102D47"/>
                </a:solidFill>
                <a:effectLst/>
                <a:latin typeface="Beatrice"/>
              </a:rPr>
              <a:t>Upskilling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i="0" dirty="0">
                <a:solidFill>
                  <a:srgbClr val="102D47"/>
                </a:solidFill>
                <a:effectLst/>
                <a:latin typeface="Beatrice"/>
              </a:rPr>
              <a:t>Reskilling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Need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Skill Optimization 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How/When/Where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 we need to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Up-skill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Re-skill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ourself ?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37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B196-5158-4E86-9790-69F71264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910" y="297646"/>
            <a:ext cx="8610600" cy="1293028"/>
          </a:xfrm>
        </p:spPr>
        <p:txBody>
          <a:bodyPr/>
          <a:lstStyle/>
          <a:p>
            <a:r>
              <a:rPr lang="en-US" dirty="0"/>
              <a:t>BE AGILE FOR UP-SKILING !</a:t>
            </a:r>
          </a:p>
        </p:txBody>
      </p:sp>
      <p:pic>
        <p:nvPicPr>
          <p:cNvPr id="7170" name="Picture 2" descr="traditional vs agile project management">
            <a:extLst>
              <a:ext uri="{FF2B5EF4-FFF2-40B4-BE49-F238E27FC236}">
                <a16:creationId xmlns:a16="http://schemas.microsoft.com/office/drawing/2014/main" id="{71F734AF-4597-4BB9-ADA2-5754439A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" y="1443210"/>
            <a:ext cx="12043410" cy="53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3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89F3-4950-409D-A1C1-A5B46EFB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19" y="861364"/>
            <a:ext cx="8925499" cy="268889"/>
          </a:xfrm>
        </p:spPr>
        <p:txBody>
          <a:bodyPr>
            <a:normAutofit fontScale="90000"/>
          </a:bodyPr>
          <a:lstStyle/>
          <a:p>
            <a:r>
              <a:rPr lang="en-US" dirty="0"/>
              <a:t>AS-ONE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250EDB-D127-47E3-B442-D05C9292869A}"/>
              </a:ext>
            </a:extLst>
          </p:cNvPr>
          <p:cNvGrpSpPr/>
          <p:nvPr/>
        </p:nvGrpSpPr>
        <p:grpSpPr>
          <a:xfrm>
            <a:off x="4089429" y="1454367"/>
            <a:ext cx="3809667" cy="4724518"/>
            <a:chOff x="2701302" y="628096"/>
            <a:chExt cx="3809667" cy="4724518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1C60BDC5-0D45-48E8-A167-9E615954B297}"/>
                </a:ext>
              </a:extLst>
            </p:cNvPr>
            <p:cNvSpPr/>
            <p:nvPr/>
          </p:nvSpPr>
          <p:spPr>
            <a:xfrm>
              <a:off x="3732883" y="628096"/>
              <a:ext cx="2778086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Aspire</a:t>
              </a: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62DF58D0-FF6B-487C-9E90-1914B7F31EFA}"/>
                </a:ext>
              </a:extLst>
            </p:cNvPr>
            <p:cNvSpPr/>
            <p:nvPr/>
          </p:nvSpPr>
          <p:spPr>
            <a:xfrm>
              <a:off x="2701302" y="1055763"/>
              <a:ext cx="1308838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AB351D94-2122-4D4C-A86F-91B31D875187}"/>
                </a:ext>
              </a:extLst>
            </p:cNvPr>
            <p:cNvSpPr/>
            <p:nvPr/>
          </p:nvSpPr>
          <p:spPr>
            <a:xfrm>
              <a:off x="2701302" y="1915155"/>
              <a:ext cx="1308838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49E9941B-A7E4-493C-A027-3A59B667EADC}"/>
                </a:ext>
              </a:extLst>
            </p:cNvPr>
            <p:cNvSpPr/>
            <p:nvPr/>
          </p:nvSpPr>
          <p:spPr>
            <a:xfrm>
              <a:off x="3786629" y="4035604"/>
              <a:ext cx="2724336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Energize</a:t>
              </a: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4085F3CF-0919-4F1C-80B7-CEBD276A643D}"/>
                </a:ext>
              </a:extLst>
            </p:cNvPr>
            <p:cNvSpPr/>
            <p:nvPr/>
          </p:nvSpPr>
          <p:spPr>
            <a:xfrm>
              <a:off x="2701302" y="4497279"/>
              <a:ext cx="1308838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EEA5DCD7-A58E-43CA-85E8-0F9CF2251A6C}"/>
                </a:ext>
              </a:extLst>
            </p:cNvPr>
            <p:cNvSpPr/>
            <p:nvPr/>
          </p:nvSpPr>
          <p:spPr>
            <a:xfrm>
              <a:off x="3732882" y="1487487"/>
              <a:ext cx="2778085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Self Starter</a:t>
              </a: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27967D88-C2A6-4C7A-B9FD-D867044C8C26}"/>
                </a:ext>
              </a:extLst>
            </p:cNvPr>
            <p:cNvSpPr/>
            <p:nvPr/>
          </p:nvSpPr>
          <p:spPr>
            <a:xfrm>
              <a:off x="2701302" y="2770490"/>
              <a:ext cx="1308838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27427378-104B-4D06-B801-BB3DEDAA6F44}"/>
                </a:ext>
              </a:extLst>
            </p:cNvPr>
            <p:cNvSpPr/>
            <p:nvPr/>
          </p:nvSpPr>
          <p:spPr>
            <a:xfrm>
              <a:off x="3786629" y="2308815"/>
              <a:ext cx="2724337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Own It</a:t>
              </a: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22E626FB-FFC2-4CEA-9D3F-984372B2D109}"/>
                </a:ext>
              </a:extLst>
            </p:cNvPr>
            <p:cNvSpPr/>
            <p:nvPr/>
          </p:nvSpPr>
          <p:spPr>
            <a:xfrm>
              <a:off x="3786628" y="3164150"/>
              <a:ext cx="2724337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New Day</a:t>
              </a:r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E75D26AB-7F2D-45A5-9F35-6B7BE82594D9}"/>
                </a:ext>
              </a:extLst>
            </p:cNvPr>
            <p:cNvSpPr/>
            <p:nvPr/>
          </p:nvSpPr>
          <p:spPr>
            <a:xfrm>
              <a:off x="2701302" y="3625825"/>
              <a:ext cx="1308838" cy="855335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61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89F3-4950-409D-A1C1-A5B46EFB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19" y="861364"/>
            <a:ext cx="8925499" cy="26888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194" name="Picture 2" descr="Consistency is the key to success">
            <a:extLst>
              <a:ext uri="{FF2B5EF4-FFF2-40B4-BE49-F238E27FC236}">
                <a16:creationId xmlns:a16="http://schemas.microsoft.com/office/drawing/2014/main" id="{8423FD57-0230-4BE5-ACD2-E7DBB64689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19" y="1404370"/>
            <a:ext cx="8615191" cy="46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36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89F3-4950-409D-A1C1-A5B46EFB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519" y="861364"/>
            <a:ext cx="8925499" cy="26888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5412B-5BBD-4AF5-94BB-EB2E23CCF22A}"/>
              </a:ext>
            </a:extLst>
          </p:cNvPr>
          <p:cNvSpPr txBox="1"/>
          <p:nvPr/>
        </p:nvSpPr>
        <p:spPr>
          <a:xfrm>
            <a:off x="3933022" y="2985570"/>
            <a:ext cx="6301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Leaders –</a:t>
            </a:r>
          </a:p>
          <a:p>
            <a:r>
              <a:rPr lang="en-US" sz="3200" dirty="0"/>
              <a:t>                   </a:t>
            </a:r>
          </a:p>
          <a:p>
            <a:r>
              <a:rPr lang="en-US" sz="3200" dirty="0"/>
              <a:t>		      Knows the Way</a:t>
            </a:r>
          </a:p>
          <a:p>
            <a:r>
              <a:rPr lang="en-US" sz="3200" dirty="0"/>
              <a:t>              Goes to the Way</a:t>
            </a:r>
          </a:p>
          <a:p>
            <a:r>
              <a:rPr lang="en-US" sz="3200" dirty="0"/>
              <a:t>              Shows the Way</a:t>
            </a:r>
          </a:p>
        </p:txBody>
      </p:sp>
    </p:spTree>
    <p:extLst>
      <p:ext uri="{BB962C8B-B14F-4D97-AF65-F5344CB8AC3E}">
        <p14:creationId xmlns:p14="http://schemas.microsoft.com/office/powerpoint/2010/main" val="1656772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394BE-AEDE-4D9D-8A15-E058BE7B9F8B}"/>
              </a:ext>
            </a:extLst>
          </p:cNvPr>
          <p:cNvSpPr txBox="1"/>
          <p:nvPr/>
        </p:nvSpPr>
        <p:spPr>
          <a:xfrm>
            <a:off x="7866042" y="2093205"/>
            <a:ext cx="39057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BEST WISHES…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ajaiyapandey@gmail.com</a:t>
            </a:r>
          </a:p>
          <a:p>
            <a:r>
              <a:rPr lang="en-US" dirty="0">
                <a:solidFill>
                  <a:srgbClr val="FFFFFF"/>
                </a:solidFill>
              </a:rPr>
              <a:t>Cell: (+1) 309-533-5880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D55F7-3DCA-46BA-B34C-7782C7D681C2}"/>
              </a:ext>
            </a:extLst>
          </p:cNvPr>
          <p:cNvSpPr txBox="1"/>
          <p:nvPr/>
        </p:nvSpPr>
        <p:spPr>
          <a:xfrm>
            <a:off x="341523" y="201263"/>
            <a:ext cx="5860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Thanks so much …..</a:t>
            </a:r>
          </a:p>
          <a:p>
            <a:r>
              <a:rPr lang="en-US" sz="4000" dirty="0"/>
              <a:t>                             </a:t>
            </a:r>
          </a:p>
          <a:p>
            <a:r>
              <a:rPr lang="en-US" sz="4000" b="1" dirty="0"/>
              <a:t>            </a:t>
            </a:r>
            <a:r>
              <a:rPr lang="en-US" sz="3200" dirty="0"/>
              <a:t>ICS Family …</a:t>
            </a:r>
            <a:endParaRPr lang="en-US" sz="4000" dirty="0"/>
          </a:p>
        </p:txBody>
      </p:sp>
      <p:pic>
        <p:nvPicPr>
          <p:cNvPr id="1026" name="Picture 2" descr="May be an image of 3 people, sunglasses and outdoors">
            <a:extLst>
              <a:ext uri="{FF2B5EF4-FFF2-40B4-BE49-F238E27FC236}">
                <a16:creationId xmlns:a16="http://schemas.microsoft.com/office/drawing/2014/main" id="{ECD6F64B-D971-4AF9-9954-2ED85890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3603"/>
            <a:ext cx="7445821" cy="41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93DBA-2376-44DD-9F85-568CDDB5186C}"/>
              </a:ext>
            </a:extLst>
          </p:cNvPr>
          <p:cNvSpPr txBox="1"/>
          <p:nvPr/>
        </p:nvSpPr>
        <p:spPr>
          <a:xfrm>
            <a:off x="42487" y="2219119"/>
            <a:ext cx="30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lovely family </a:t>
            </a:r>
          </a:p>
        </p:txBody>
      </p:sp>
    </p:spTree>
    <p:extLst>
      <p:ext uri="{BB962C8B-B14F-4D97-AF65-F5344CB8AC3E}">
        <p14:creationId xmlns:p14="http://schemas.microsoft.com/office/powerpoint/2010/main" val="302324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6096000" y="187287"/>
            <a:ext cx="5780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SKILL MEASUREMENT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7B445-8029-4AEC-9926-EEC2461B9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728"/>
            <a:ext cx="12192000" cy="5867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E84F7-E81D-4E68-A11B-E83B02786A4B}"/>
              </a:ext>
            </a:extLst>
          </p:cNvPr>
          <p:cNvSpPr txBox="1"/>
          <p:nvPr/>
        </p:nvSpPr>
        <p:spPr>
          <a:xfrm>
            <a:off x="451691" y="3924278"/>
            <a:ext cx="510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Fibonacci series &gt;&gt;&gt;&gt;   0, 1,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2, 3, 5</a:t>
            </a:r>
            <a:r>
              <a:rPr lang="en-US" dirty="0">
                <a:solidFill>
                  <a:schemeClr val="bg1"/>
                </a:solidFill>
              </a:rPr>
              <a:t>, 8, 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2967B2-283F-427D-93E2-3EA3DE02955D}"/>
              </a:ext>
            </a:extLst>
          </p:cNvPr>
          <p:cNvSpPr txBox="1"/>
          <p:nvPr/>
        </p:nvSpPr>
        <p:spPr>
          <a:xfrm>
            <a:off x="6096000" y="3915534"/>
            <a:ext cx="510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Awareness : Comfort Zone | Start  &gt; </a:t>
            </a:r>
            <a:r>
              <a:rPr lang="en-US" b="1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48BCD-8927-41CA-8E08-CDD5AA011BEB}"/>
              </a:ext>
            </a:extLst>
          </p:cNvPr>
          <p:cNvSpPr txBox="1"/>
          <p:nvPr/>
        </p:nvSpPr>
        <p:spPr>
          <a:xfrm>
            <a:off x="571040" y="5867444"/>
            <a:ext cx="510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Innovative reward for ourself </a:t>
            </a:r>
          </a:p>
          <a:p>
            <a:r>
              <a:rPr lang="en-US" dirty="0">
                <a:solidFill>
                  <a:schemeClr val="bg1"/>
                </a:solidFill>
              </a:rPr>
              <a:t>Build Purpose Driven Story</a:t>
            </a:r>
          </a:p>
        </p:txBody>
      </p:sp>
    </p:spTree>
    <p:extLst>
      <p:ext uri="{BB962C8B-B14F-4D97-AF65-F5344CB8AC3E}">
        <p14:creationId xmlns:p14="http://schemas.microsoft.com/office/powerpoint/2010/main" val="113948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8901630" y="0"/>
            <a:ext cx="470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endParaRPr lang="en-US" sz="4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997686-0A84-4B36-A5CA-91B7625FADC1}"/>
              </a:ext>
            </a:extLst>
          </p:cNvPr>
          <p:cNvSpPr txBox="1"/>
          <p:nvPr/>
        </p:nvSpPr>
        <p:spPr>
          <a:xfrm>
            <a:off x="716094" y="1317281"/>
            <a:ext cx="846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Professional vs Soft Skills          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9868D3D-CEE1-4D98-8388-3446EF962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59400"/>
              </p:ext>
            </p:extLst>
          </p:nvPr>
        </p:nvGraphicFramePr>
        <p:xfrm>
          <a:off x="815247" y="1963420"/>
          <a:ext cx="10759810" cy="436026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899971">
                  <a:extLst>
                    <a:ext uri="{9D8B030D-6E8A-4147-A177-3AD203B41FA5}">
                      <a16:colId xmlns:a16="http://schemas.microsoft.com/office/drawing/2014/main" val="1809653580"/>
                    </a:ext>
                  </a:extLst>
                </a:gridCol>
                <a:gridCol w="6859839">
                  <a:extLst>
                    <a:ext uri="{9D8B030D-6E8A-4147-A177-3AD203B41FA5}">
                      <a16:colId xmlns:a16="http://schemas.microsoft.com/office/drawing/2014/main" val="1992988712"/>
                    </a:ext>
                  </a:extLst>
                </a:gridCol>
              </a:tblGrid>
              <a:tr h="55164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Soft Skill ‘Core’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61789"/>
                  </a:ext>
                </a:extLst>
              </a:tr>
              <a:tr h="3808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Industrial Skill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Technical Skill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/>
                        <a:t>     -  Hardware </a:t>
                      </a:r>
                      <a:r>
                        <a:rPr lang="en-US" sz="1600" dirty="0"/>
                        <a:t>vs</a:t>
                      </a:r>
                      <a:r>
                        <a:rPr lang="en-US" sz="1800" dirty="0"/>
                        <a:t> Software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Commercial/Business/industry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Know our Organization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Communications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Teamwork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Negotiation and persuasion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Problem solving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Leadership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Perseverance and motivation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Collaboration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0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6621138" y="-22034"/>
            <a:ext cx="6158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PROFESSIONAL SKILL</a:t>
            </a:r>
            <a:endParaRPr lang="en-US" sz="44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A4155EA-9A41-4796-93F1-7B3C8EFF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366092"/>
            <a:ext cx="3896407" cy="54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46BEE-4688-4183-8697-227EDF65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233"/>
            <a:ext cx="8258175" cy="54498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80812F-B487-4F86-9279-54EC1EEF6BAF}"/>
              </a:ext>
            </a:extLst>
          </p:cNvPr>
          <p:cNvSpPr txBox="1"/>
          <p:nvPr/>
        </p:nvSpPr>
        <p:spPr>
          <a:xfrm>
            <a:off x="3104921" y="749037"/>
            <a:ext cx="6158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Technical Skills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87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9243152" y="111908"/>
            <a:ext cx="6158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233143"/>
                </a:solidFill>
                <a:effectLst/>
                <a:latin typeface="HK Grotesk"/>
              </a:rPr>
              <a:t>IT Skills</a:t>
            </a:r>
            <a:endParaRPr lang="en-US" sz="4400" b="0" i="0" dirty="0">
              <a:solidFill>
                <a:srgbClr val="233143"/>
              </a:solidFill>
              <a:effectLst/>
              <a:latin typeface="HK Grotesk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84D4B-569B-43BE-9392-0586E6E69B68}"/>
              </a:ext>
            </a:extLst>
          </p:cNvPr>
          <p:cNvSpPr txBox="1"/>
          <p:nvPr/>
        </p:nvSpPr>
        <p:spPr>
          <a:xfrm>
            <a:off x="0" y="1720840"/>
            <a:ext cx="118468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Web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. HTML5, CSS, Django, Node.js. Laravel, React.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Programming Skills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. C#, Java, C++, JavaScript, Python, PHP, Objective-C, AJAX, ASP.NET, Ruby, Golang. Reactive Java, Spring Boot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Blockchain technologies.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 Bitcoin, Ripple, Ethereum, Bitcoin Cash, </a:t>
            </a:r>
            <a:r>
              <a:rPr lang="en-US" b="0" i="0" dirty="0" err="1">
                <a:solidFill>
                  <a:srgbClr val="233143"/>
                </a:solidFill>
                <a:effectLst/>
                <a:latin typeface="HK Grotesk"/>
              </a:rPr>
              <a:t>Monero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, Litecoin.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33143"/>
                </a:solidFill>
                <a:latin typeface="HK Grotesk"/>
              </a:rPr>
              <a:t>Mobil Apps </a:t>
            </a:r>
            <a:endParaRPr lang="en-US" b="1" i="0" dirty="0">
              <a:solidFill>
                <a:srgbClr val="233143"/>
              </a:solidFill>
              <a:effectLst/>
              <a:latin typeface="HK Grotesk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Cloud and Distributed Computing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. Kubernetes, Docker, Azure, AWS.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Machine Learning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. TensorFlow, scikit-learn, Google Cloud ML Engine, AML.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Operating Systems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. Microsoft, Windows, macOS, Linux.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Network and Information Security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. OSCP, CISSP, Cisco CCNA, Certified Ethical Hacker (CEH), CompTIA Security+.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Electronic and Electrical Engineering. 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AutoCAD, MATLAB, Verilog, Simulink, </a:t>
            </a:r>
            <a:r>
              <a:rPr lang="en-US" b="0" i="0" dirty="0" err="1">
                <a:solidFill>
                  <a:srgbClr val="233143"/>
                </a:solidFill>
                <a:effectLst/>
                <a:latin typeface="HK Grotesk"/>
              </a:rPr>
              <a:t>Pspice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, Multisim, ETAP.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Virtualization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. VMware vSphere, Microsoft Hyper-V, QEMU, Oracle VM VirtualBox, XEN.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Big Data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. Statistical analysis, data mining and modeling, database management.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eCommerce Platforms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. Magento, </a:t>
            </a:r>
            <a:r>
              <a:rPr lang="en-US" b="0" i="0" dirty="0" err="1">
                <a:solidFill>
                  <a:srgbClr val="233143"/>
                </a:solidFill>
                <a:effectLst/>
                <a:latin typeface="HK Grotesk"/>
              </a:rPr>
              <a:t>PrestaShop</a:t>
            </a:r>
            <a:r>
              <a:rPr lang="en-US" b="0" i="0" dirty="0">
                <a:solidFill>
                  <a:srgbClr val="233143"/>
                </a:solidFill>
                <a:effectLst/>
                <a:latin typeface="HK Grotesk"/>
              </a:rPr>
              <a:t>, Joomla, OpenCart, WooCommerce, Shopify.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33143"/>
                </a:solidFill>
                <a:latin typeface="HK Grotesk"/>
              </a:rPr>
              <a:t>Delivery Skill</a:t>
            </a:r>
            <a:r>
              <a:rPr lang="en-US" dirty="0">
                <a:solidFill>
                  <a:srgbClr val="233143"/>
                </a:solidFill>
                <a:latin typeface="HK Grotesk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33143"/>
                </a:solidFill>
                <a:latin typeface="HK Grotesk"/>
              </a:rPr>
              <a:t>Team Management Skill.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33143"/>
                </a:solidFill>
                <a:effectLst/>
                <a:latin typeface="HK Grotesk"/>
              </a:rPr>
              <a:t>Agility Skill.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33143"/>
                </a:solidFill>
                <a:latin typeface="HK Grotesk"/>
              </a:rPr>
              <a:t>Adoption Skill</a:t>
            </a:r>
            <a:endParaRPr lang="en-US" b="1" i="0" dirty="0">
              <a:solidFill>
                <a:srgbClr val="233143"/>
              </a:solidFill>
              <a:effectLst/>
              <a:latin typeface="HK Grotesk"/>
            </a:endParaRPr>
          </a:p>
        </p:txBody>
      </p:sp>
    </p:spTree>
    <p:extLst>
      <p:ext uri="{BB962C8B-B14F-4D97-AF65-F5344CB8AC3E}">
        <p14:creationId xmlns:p14="http://schemas.microsoft.com/office/powerpoint/2010/main" val="1821502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0C4A93-333D-4826-ACB2-1305D83A197D}"/>
              </a:ext>
            </a:extLst>
          </p:cNvPr>
          <p:cNvSpPr txBox="1"/>
          <p:nvPr/>
        </p:nvSpPr>
        <p:spPr>
          <a:xfrm>
            <a:off x="5001658" y="475090"/>
            <a:ext cx="688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</a:t>
            </a:r>
            <a:r>
              <a:rPr lang="en-US" sz="2000" b="1" u="sng" dirty="0"/>
              <a:t>Upskilling</a:t>
            </a:r>
            <a:r>
              <a:rPr lang="en-US" sz="2000" b="1" dirty="0"/>
              <a:t> Our responsibility over </a:t>
            </a:r>
            <a:r>
              <a:rPr lang="en-US" sz="2000" b="1" u="sng" dirty="0"/>
              <a:t>Time</a:t>
            </a:r>
            <a:r>
              <a:rPr lang="en-US" sz="2000" b="1" dirty="0"/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AF56D-F48F-4FFB-9794-42BB2597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790"/>
            <a:ext cx="12192000" cy="5100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25AC13-E528-41DF-97A8-0DA4B3E13F0B}"/>
              </a:ext>
            </a:extLst>
          </p:cNvPr>
          <p:cNvSpPr txBox="1"/>
          <p:nvPr/>
        </p:nvSpPr>
        <p:spPr>
          <a:xfrm>
            <a:off x="2628899" y="1092670"/>
            <a:ext cx="660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client’s new requirement introduces new Skill !</a:t>
            </a:r>
          </a:p>
        </p:txBody>
      </p:sp>
    </p:spTree>
    <p:extLst>
      <p:ext uri="{BB962C8B-B14F-4D97-AF65-F5344CB8AC3E}">
        <p14:creationId xmlns:p14="http://schemas.microsoft.com/office/powerpoint/2010/main" val="140795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5AC6B-160A-420B-B0BB-06498F426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36" y="1256632"/>
            <a:ext cx="10950769" cy="54581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5453351" y="275423"/>
            <a:ext cx="6158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233143"/>
                </a:solidFill>
                <a:effectLst/>
                <a:latin typeface="HK Grotesk"/>
              </a:rPr>
              <a:t>Technology Quotient</a:t>
            </a:r>
            <a:endParaRPr lang="en-US" sz="4400" b="0" i="0" dirty="0">
              <a:solidFill>
                <a:srgbClr val="233143"/>
              </a:solidFill>
              <a:effectLst/>
              <a:latin typeface="HK Grotesk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457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9D46F7-5D5F-452E-BAEF-D3034398CB35}"/>
              </a:ext>
            </a:extLst>
          </p:cNvPr>
          <p:cNvSpPr txBox="1"/>
          <p:nvPr/>
        </p:nvSpPr>
        <p:spPr>
          <a:xfrm>
            <a:off x="5783855" y="187620"/>
            <a:ext cx="6158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33143"/>
                </a:solidFill>
                <a:latin typeface="HK Grotesk"/>
              </a:rPr>
              <a:t>OUR DIGITAL FUTURE ?</a:t>
            </a:r>
            <a:endParaRPr lang="en-US" sz="4400" b="0" i="0" dirty="0">
              <a:solidFill>
                <a:srgbClr val="233143"/>
              </a:solidFill>
              <a:effectLst/>
              <a:latin typeface="HK Grotesk"/>
            </a:endParaRPr>
          </a:p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/>
          </a:p>
        </p:txBody>
      </p:sp>
      <p:pic>
        <p:nvPicPr>
          <p:cNvPr id="5122" name="Picture 2" descr="21st century classroom - 2-in-1 in digital classroom">
            <a:extLst>
              <a:ext uri="{FF2B5EF4-FFF2-40B4-BE49-F238E27FC236}">
                <a16:creationId xmlns:a16="http://schemas.microsoft.com/office/drawing/2014/main" id="{FA209244-79BD-4C3B-B94F-1B5E1E10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91" y="1624550"/>
            <a:ext cx="4070414" cy="2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2EC126DD-9FB1-45BF-B6CF-3BA4741F60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DAAF9-F4EF-4FD2-92EE-6BF58E7C4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630" y="1613552"/>
            <a:ext cx="4015989" cy="2826237"/>
          </a:xfrm>
          <a:prstGeom prst="rect">
            <a:avLst/>
          </a:prstGeom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970FD57-F177-46DE-BCCC-96682C98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" y="1634170"/>
            <a:ext cx="3883985" cy="27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8C3614-9B9B-49F1-BFE2-D32723CC005D}"/>
              </a:ext>
            </a:extLst>
          </p:cNvPr>
          <p:cNvSpPr/>
          <p:nvPr/>
        </p:nvSpPr>
        <p:spPr>
          <a:xfrm>
            <a:off x="0" y="1222865"/>
            <a:ext cx="3940364" cy="379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Ancient Pattern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B6426-661F-46C4-B20D-3CECC93705ED}"/>
              </a:ext>
            </a:extLst>
          </p:cNvPr>
          <p:cNvSpPr/>
          <p:nvPr/>
        </p:nvSpPr>
        <p:spPr>
          <a:xfrm>
            <a:off x="3994791" y="1216680"/>
            <a:ext cx="4070413" cy="367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Recent Pattern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18CF80-A4B2-4828-8D32-CC9A776C842B}"/>
              </a:ext>
            </a:extLst>
          </p:cNvPr>
          <p:cNvSpPr/>
          <p:nvPr/>
        </p:nvSpPr>
        <p:spPr>
          <a:xfrm>
            <a:off x="8119631" y="1204764"/>
            <a:ext cx="4070413" cy="372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Era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AA0CD-29ED-4FB8-ACEB-29F9AF06CB2C}"/>
              </a:ext>
            </a:extLst>
          </p:cNvPr>
          <p:cNvSpPr/>
          <p:nvPr/>
        </p:nvSpPr>
        <p:spPr>
          <a:xfrm>
            <a:off x="154236" y="4611004"/>
            <a:ext cx="11981384" cy="367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... and yet WE are learning what it means to BE digital ?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F7E2E1A-8FCB-4576-B5C1-C33E02406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3211"/>
              </p:ext>
            </p:extLst>
          </p:nvPr>
        </p:nvGraphicFramePr>
        <p:xfrm>
          <a:off x="154235" y="5120640"/>
          <a:ext cx="1198138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346">
                  <a:extLst>
                    <a:ext uri="{9D8B030D-6E8A-4147-A177-3AD203B41FA5}">
                      <a16:colId xmlns:a16="http://schemas.microsoft.com/office/drawing/2014/main" val="3261305830"/>
                    </a:ext>
                  </a:extLst>
                </a:gridCol>
                <a:gridCol w="2995346">
                  <a:extLst>
                    <a:ext uri="{9D8B030D-6E8A-4147-A177-3AD203B41FA5}">
                      <a16:colId xmlns:a16="http://schemas.microsoft.com/office/drawing/2014/main" val="3457673468"/>
                    </a:ext>
                  </a:extLst>
                </a:gridCol>
                <a:gridCol w="2995346">
                  <a:extLst>
                    <a:ext uri="{9D8B030D-6E8A-4147-A177-3AD203B41FA5}">
                      <a16:colId xmlns:a16="http://schemas.microsoft.com/office/drawing/2014/main" val="1741994264"/>
                    </a:ext>
                  </a:extLst>
                </a:gridCol>
                <a:gridCol w="2995346">
                  <a:extLst>
                    <a:ext uri="{9D8B030D-6E8A-4147-A177-3AD203B41FA5}">
                      <a16:colId xmlns:a16="http://schemas.microsoft.com/office/drawing/2014/main" val="3540892838"/>
                    </a:ext>
                  </a:extLst>
                </a:gridCol>
              </a:tblGrid>
              <a:tr h="1557373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Manufacturing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Medical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Military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Retail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Agriculture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GPS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Automotive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Consumer Electronics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Transportation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AI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VR &amp; AR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Machine Learning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Voice Recognition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Internet Of Things (IoT)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IT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Telecommunication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Trainings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b="1" i="0" dirty="0">
                          <a:solidFill>
                            <a:srgbClr val="233143"/>
                          </a:solidFill>
                          <a:effectLst/>
                          <a:latin typeface="HK Grotesk"/>
                        </a:rPr>
                        <a:t>Entertainment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8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53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1748</TotalTime>
  <Words>906</Words>
  <Application>Microsoft Office PowerPoint</Application>
  <PresentationFormat>Widescreen</PresentationFormat>
  <Paragraphs>196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Beatrice</vt:lpstr>
      <vt:lpstr>Calibri</vt:lpstr>
      <vt:lpstr>Century Gothic</vt:lpstr>
      <vt:lpstr>HK Grotesk</vt:lpstr>
      <vt:lpstr>Source Sans Pro</vt:lpstr>
      <vt:lpstr>Wingdings</vt:lpstr>
      <vt:lpstr>Vapor Trail</vt:lpstr>
      <vt:lpstr>Importance           of  Skill Optimization            in  Challenging Times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 we  UP-SKILL ?</vt:lpstr>
      <vt:lpstr>BE AGILE FOR UP-SKILING !</vt:lpstr>
      <vt:lpstr>AS-ONE  </vt:lpstr>
      <vt:lpstr>  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          of  Skill Optimization            in  Challenging Times </dc:title>
  <dc:creator>Kumar Pandey, Ajaiya</dc:creator>
  <cp:lastModifiedBy>Kumar Pandey, Ajaiya</cp:lastModifiedBy>
  <cp:revision>1</cp:revision>
  <dcterms:created xsi:type="dcterms:W3CDTF">2021-10-07T17:40:34Z</dcterms:created>
  <dcterms:modified xsi:type="dcterms:W3CDTF">2021-10-09T02:30:03Z</dcterms:modified>
</cp:coreProperties>
</file>